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EB642-16D5-4750-BA0E-9DAF9CDD0A2F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DD6A4-4A34-44F4-BBC8-E7C13BE87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810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622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28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50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63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1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383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157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9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93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77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389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322F1-B8E8-49A1-A2D9-D8D77B4F400E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C1297-0EC8-4A38-83DF-7138732341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1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25400" y="635001"/>
            <a:ext cx="12166600" cy="0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753" y="108065"/>
            <a:ext cx="11870574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+mj-lt"/>
              </a:rPr>
              <a:t>남산학사</a:t>
            </a:r>
            <a:r>
              <a:rPr lang="ko-KR" altLang="en-US" b="1" dirty="0" smtClean="0">
                <a:latin typeface="+mj-lt"/>
              </a:rPr>
              <a:t> 식당 </a:t>
            </a:r>
            <a:r>
              <a:rPr lang="ko-KR" altLang="en-US" b="1" dirty="0" err="1" smtClean="0">
                <a:latin typeface="+mj-lt"/>
              </a:rPr>
              <a:t>급수공급관</a:t>
            </a:r>
            <a:r>
              <a:rPr lang="ko-KR" altLang="en-US" b="1" dirty="0" smtClean="0">
                <a:latin typeface="+mj-lt"/>
              </a:rPr>
              <a:t> </a:t>
            </a:r>
            <a:r>
              <a:rPr lang="ko-KR" altLang="en-US" b="1" dirty="0" err="1" smtClean="0">
                <a:latin typeface="+mj-lt"/>
              </a:rPr>
              <a:t>변경공사</a:t>
            </a:r>
            <a:r>
              <a:rPr lang="ko-KR" altLang="en-US" b="1" dirty="0" smtClean="0">
                <a:latin typeface="+mj-lt"/>
              </a:rPr>
              <a:t> 현장사진 자료</a:t>
            </a:r>
            <a:endParaRPr lang="ko-KR" altLang="en-US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753" y="706581"/>
            <a:ext cx="1209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□ </a:t>
            </a:r>
            <a:r>
              <a:rPr lang="ko-KR" altLang="en-US" sz="1200" b="1" dirty="0" smtClean="0"/>
              <a:t>현장사진 </a:t>
            </a:r>
            <a:r>
              <a:rPr lang="en-US" altLang="ko-KR" sz="1200" b="1" dirty="0" smtClean="0"/>
              <a:t>– </a:t>
            </a:r>
            <a:r>
              <a:rPr lang="ko-KR" altLang="en-US" sz="1200" b="1" dirty="0" smtClean="0"/>
              <a:t>기계실 전경 및 메인급수공급 </a:t>
            </a:r>
            <a:r>
              <a:rPr lang="ko-KR" altLang="en-US" sz="1200" b="1" dirty="0" err="1" smtClean="0"/>
              <a:t>관로</a:t>
            </a:r>
            <a:r>
              <a:rPr lang="en-US" altLang="ko-KR" sz="1200" b="1" dirty="0" smtClean="0"/>
              <a:t/>
            </a:r>
            <a:br>
              <a:rPr lang="en-US" altLang="ko-KR" sz="1200" b="1" dirty="0" smtClean="0"/>
            </a:br>
            <a:r>
              <a:rPr lang="en-US" altLang="ko-KR" sz="1200" b="1" dirty="0" smtClean="0"/>
              <a:t/>
            </a:r>
            <a:br>
              <a:rPr lang="en-US" altLang="ko-KR" sz="1200" b="1" dirty="0" smtClean="0"/>
            </a:br>
            <a:r>
              <a:rPr lang="en-US" altLang="ko-KR" sz="1200" b="1" dirty="0" smtClean="0"/>
              <a:t> </a:t>
            </a:r>
            <a:endParaRPr lang="ko-KR" altLang="en-US" sz="1200" b="1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1090316" y="6617820"/>
            <a:ext cx="2615096" cy="2462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ko-KR" altLang="en-US" dirty="0" err="1" smtClean="0"/>
              <a:t>남산학사</a:t>
            </a:r>
            <a:r>
              <a:rPr lang="ko-KR" altLang="en-US" dirty="0" smtClean="0"/>
              <a:t> 기계실 전경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9" y="1029746"/>
            <a:ext cx="4948627" cy="278703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" y="3829956"/>
            <a:ext cx="4926705" cy="27746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67" y="1029746"/>
            <a:ext cx="2814028" cy="529322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900" y="3373847"/>
            <a:ext cx="3928527" cy="29491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14933" y="6598515"/>
            <a:ext cx="2615096" cy="2462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ko-KR" altLang="en-US" dirty="0" smtClean="0"/>
              <a:t>물탱크로부터 </a:t>
            </a:r>
            <a:r>
              <a:rPr lang="ko-KR" altLang="en-US" dirty="0" err="1" smtClean="0"/>
              <a:t>남산학사</a:t>
            </a:r>
            <a:r>
              <a:rPr lang="ko-KR" altLang="en-US" dirty="0" smtClean="0"/>
              <a:t> 메인 급수공급배관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779616" y="6550328"/>
            <a:ext cx="2615096" cy="2462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ko-KR" altLang="en-US" dirty="0" err="1" smtClean="0"/>
              <a:t>남산학사</a:t>
            </a:r>
            <a:r>
              <a:rPr lang="ko-KR" altLang="en-US" dirty="0" smtClean="0"/>
              <a:t> 식당 전용 펌프 설치 예상 위치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88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25400" y="635001"/>
            <a:ext cx="12166600" cy="0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753" y="108065"/>
            <a:ext cx="11870574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+mj-lt"/>
              </a:rPr>
              <a:t>남산학사</a:t>
            </a:r>
            <a:r>
              <a:rPr lang="ko-KR" altLang="en-US" b="1" dirty="0" smtClean="0">
                <a:latin typeface="+mj-lt"/>
              </a:rPr>
              <a:t> 식당 </a:t>
            </a:r>
            <a:r>
              <a:rPr lang="ko-KR" altLang="en-US" b="1" dirty="0" err="1" smtClean="0">
                <a:latin typeface="+mj-lt"/>
              </a:rPr>
              <a:t>급수공급관</a:t>
            </a:r>
            <a:r>
              <a:rPr lang="ko-KR" altLang="en-US" b="1" dirty="0" smtClean="0">
                <a:latin typeface="+mj-lt"/>
              </a:rPr>
              <a:t> </a:t>
            </a:r>
            <a:r>
              <a:rPr lang="ko-KR" altLang="en-US" b="1" dirty="0" err="1" smtClean="0">
                <a:latin typeface="+mj-lt"/>
              </a:rPr>
              <a:t>변경공사</a:t>
            </a:r>
            <a:r>
              <a:rPr lang="ko-KR" altLang="en-US" b="1" dirty="0" smtClean="0">
                <a:latin typeface="+mj-lt"/>
              </a:rPr>
              <a:t> 현장사진 자료</a:t>
            </a:r>
            <a:endParaRPr lang="ko-KR" altLang="en-US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753" y="706581"/>
            <a:ext cx="1209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□ </a:t>
            </a:r>
            <a:r>
              <a:rPr lang="ko-KR" altLang="en-US" sz="1200" b="1" dirty="0" smtClean="0"/>
              <a:t>현장사진 </a:t>
            </a:r>
            <a:r>
              <a:rPr lang="en-US" altLang="ko-KR" sz="1200" b="1" dirty="0" smtClean="0"/>
              <a:t>– </a:t>
            </a:r>
            <a:r>
              <a:rPr lang="ko-KR" altLang="en-US" sz="1200" b="1" dirty="0" err="1" smtClean="0"/>
              <a:t>남산학사</a:t>
            </a:r>
            <a:r>
              <a:rPr lang="ko-KR" altLang="en-US" sz="1200" b="1" dirty="0" smtClean="0"/>
              <a:t> 식당 주방 </a:t>
            </a:r>
            <a:r>
              <a:rPr lang="ko-KR" altLang="en-US" sz="1200" b="1" dirty="0" err="1" smtClean="0"/>
              <a:t>급수공급관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3</a:t>
            </a:r>
            <a:r>
              <a:rPr lang="ko-KR" altLang="en-US" sz="1200" b="1" dirty="0" smtClean="0"/>
              <a:t>개소</a:t>
            </a:r>
            <a:r>
              <a:rPr lang="en-US" altLang="ko-KR" sz="1200" b="1" dirty="0" smtClean="0"/>
              <a:t/>
            </a:r>
            <a:br>
              <a:rPr lang="en-US" altLang="ko-KR" sz="1200" b="1" dirty="0" smtClean="0"/>
            </a:br>
            <a:r>
              <a:rPr lang="en-US" altLang="ko-KR" sz="1200" b="1" dirty="0" smtClean="0"/>
              <a:t/>
            </a:r>
            <a:br>
              <a:rPr lang="en-US" altLang="ko-KR" sz="1200" b="1" dirty="0" smtClean="0"/>
            </a:br>
            <a:r>
              <a:rPr lang="en-US" altLang="ko-KR" sz="1200" b="1" dirty="0" smtClean="0"/>
              <a:t> </a:t>
            </a:r>
            <a:endParaRPr lang="ko-KR" altLang="en-US" sz="1200" b="1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542136" y="6543176"/>
            <a:ext cx="2615096" cy="2462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ko-KR" altLang="en-US" dirty="0" smtClean="0"/>
              <a:t>판넬 쪽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740028" y="6543175"/>
            <a:ext cx="2615096" cy="2462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ko-KR" altLang="en-US" dirty="0" smtClean="0"/>
              <a:t>중앙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818901" y="6526099"/>
            <a:ext cx="2615096" cy="2462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ko-KR" altLang="en-US" dirty="0" err="1" smtClean="0"/>
              <a:t>급탕탱크</a:t>
            </a:r>
            <a:r>
              <a:rPr lang="ko-KR" altLang="en-US" dirty="0" smtClean="0"/>
              <a:t> 위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64" y="787864"/>
            <a:ext cx="3174735" cy="563701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491" y="787865"/>
            <a:ext cx="3426170" cy="257200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4" y="959066"/>
            <a:ext cx="3674900" cy="489986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86"/>
          <a:stretch/>
        </p:blipFill>
        <p:spPr>
          <a:xfrm>
            <a:off x="4159491" y="3359871"/>
            <a:ext cx="3426170" cy="316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6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48</Words>
  <Application>Microsoft Office PowerPoint</Application>
  <PresentationFormat>와이드스크린</PresentationFormat>
  <Paragraphs>10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23</cp:revision>
  <cp:lastPrinted>2021-10-15T00:00:07Z</cp:lastPrinted>
  <dcterms:created xsi:type="dcterms:W3CDTF">2021-10-14T08:26:13Z</dcterms:created>
  <dcterms:modified xsi:type="dcterms:W3CDTF">2022-09-23T07:02:18Z</dcterms:modified>
</cp:coreProperties>
</file>