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EB642-16D5-4750-BA0E-9DAF9CDD0A2F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DD6A4-4A34-44F4-BBC8-E7C13BE87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810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622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9282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50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634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1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383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157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49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93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77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389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322F1-B8E8-49A1-A2D9-D8D77B4F400E}" type="datetimeFigureOut">
              <a:rPr lang="ko-KR" altLang="en-US" smtClean="0"/>
              <a:t>2023-08-09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01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25400" y="635001"/>
            <a:ext cx="12166600" cy="0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9753" y="108065"/>
            <a:ext cx="11870574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박물관 </a:t>
            </a:r>
            <a:r>
              <a:rPr lang="en-US" altLang="ko-KR" b="1" dirty="0" smtClean="0">
                <a:latin typeface="+mj-lt"/>
              </a:rPr>
              <a:t>2</a:t>
            </a:r>
            <a:r>
              <a:rPr lang="ko-KR" altLang="en-US" b="1" dirty="0" smtClean="0">
                <a:latin typeface="+mj-lt"/>
              </a:rPr>
              <a:t>층 제</a:t>
            </a:r>
            <a:r>
              <a:rPr lang="en-US" altLang="ko-KR" b="1" dirty="0" smtClean="0">
                <a:latin typeface="+mj-lt"/>
              </a:rPr>
              <a:t>2</a:t>
            </a:r>
            <a:r>
              <a:rPr lang="ko-KR" altLang="en-US" b="1" dirty="0" smtClean="0">
                <a:latin typeface="+mj-lt"/>
              </a:rPr>
              <a:t>전시실 </a:t>
            </a:r>
            <a:r>
              <a:rPr lang="ko-KR" altLang="en-US" b="1" dirty="0" err="1" smtClean="0">
                <a:latin typeface="+mj-lt"/>
              </a:rPr>
              <a:t>항온항습기</a:t>
            </a:r>
            <a:r>
              <a:rPr lang="ko-KR" altLang="en-US" b="1" dirty="0" smtClean="0">
                <a:latin typeface="+mj-lt"/>
              </a:rPr>
              <a:t> </a:t>
            </a:r>
            <a:r>
              <a:rPr lang="en-US" altLang="ko-KR" b="1" dirty="0" smtClean="0">
                <a:latin typeface="+mj-lt"/>
              </a:rPr>
              <a:t>2</a:t>
            </a:r>
            <a:r>
              <a:rPr lang="ko-KR" altLang="en-US" b="1" dirty="0" smtClean="0">
                <a:latin typeface="+mj-lt"/>
              </a:rPr>
              <a:t>대 </a:t>
            </a:r>
            <a:r>
              <a:rPr lang="ko-KR" altLang="en-US" b="1" dirty="0" err="1" smtClean="0">
                <a:latin typeface="+mj-lt"/>
              </a:rPr>
              <a:t>교체공사</a:t>
            </a:r>
            <a:r>
              <a:rPr lang="ko-KR" altLang="en-US" b="1" dirty="0" smtClean="0">
                <a:latin typeface="+mj-lt"/>
              </a:rPr>
              <a:t> </a:t>
            </a:r>
            <a:r>
              <a:rPr lang="ko-KR" altLang="en-US" b="1" dirty="0" err="1" smtClean="0">
                <a:latin typeface="+mj-lt"/>
              </a:rPr>
              <a:t>사진현황</a:t>
            </a:r>
            <a:r>
              <a:rPr lang="ko-KR" altLang="en-US" b="1" dirty="0" smtClean="0">
                <a:latin typeface="+mj-lt"/>
              </a:rPr>
              <a:t> 자료</a:t>
            </a:r>
            <a:endParaRPr lang="ko-KR" altLang="en-US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753" y="706581"/>
            <a:ext cx="12092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□ </a:t>
            </a:r>
            <a:r>
              <a:rPr lang="ko-KR" altLang="en-US" sz="1400" b="1" dirty="0" smtClean="0"/>
              <a:t>박물관 </a:t>
            </a:r>
            <a:r>
              <a:rPr lang="en-US" altLang="ko-KR" sz="1400" b="1" dirty="0" smtClean="0"/>
              <a:t>2</a:t>
            </a:r>
            <a:r>
              <a:rPr lang="ko-KR" altLang="en-US" sz="1400" b="1" dirty="0" smtClean="0"/>
              <a:t>층 제</a:t>
            </a:r>
            <a:r>
              <a:rPr lang="en-US" altLang="ko-KR" sz="1400" b="1" dirty="0" smtClean="0"/>
              <a:t>2</a:t>
            </a:r>
            <a:r>
              <a:rPr lang="ko-KR" altLang="en-US" sz="1400" b="1" dirty="0" smtClean="0"/>
              <a:t>전시실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사진현황</a:t>
            </a:r>
            <a:endParaRPr lang="en-US" altLang="ko-KR" sz="14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8146127" y="5438342"/>
            <a:ext cx="238917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실외기 위치</a:t>
            </a:r>
            <a:r>
              <a:rPr lang="en-US" altLang="ko-KR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(2</a:t>
            </a:r>
            <a:r>
              <a:rPr lang="ko-KR" altLang="en-US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</a:t>
            </a:r>
            <a:r>
              <a:rPr lang="en-US" altLang="ko-KR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 </a:t>
            </a:r>
            <a:r>
              <a:rPr lang="ko-KR" altLang="en-US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및 현황</a:t>
            </a:r>
            <a:endParaRPr lang="ko-KR" altLang="en-US" sz="11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82217" y="5438342"/>
            <a:ext cx="373618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제 </a:t>
            </a:r>
            <a:r>
              <a:rPr lang="en-US" altLang="ko-KR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r>
              <a:rPr lang="ko-KR" altLang="en-US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전시실 </a:t>
            </a:r>
            <a:r>
              <a:rPr lang="ko-KR" altLang="en-US" sz="1400" b="1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항온항습기</a:t>
            </a:r>
            <a:r>
              <a:rPr lang="ko-KR" altLang="en-US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실내기 </a:t>
            </a:r>
            <a:r>
              <a:rPr lang="ko-KR" altLang="en-US" sz="1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설치 현황</a:t>
            </a:r>
            <a:endParaRPr lang="ko-KR" altLang="en-US" sz="1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753" y="6101543"/>
            <a:ext cx="483800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NOTE</a:t>
            </a:r>
            <a:r>
              <a:rPr lang="en-US" altLang="ko-KR" sz="12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/>
            </a:r>
            <a:br>
              <a:rPr lang="en-US" altLang="ko-KR" sz="12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</a:br>
            <a:r>
              <a:rPr lang="ko-KR" altLang="en-US" sz="1200" b="1" dirty="0" err="1" smtClean="0">
                <a:solidFill>
                  <a:srgbClr val="0000FF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실외기부터</a:t>
            </a:r>
            <a:r>
              <a:rPr lang="ko-KR" altLang="en-US" sz="1200" b="1" dirty="0" smtClean="0">
                <a:solidFill>
                  <a:srgbClr val="0000FF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건물 외부로 연결되는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배관류는</a:t>
            </a:r>
            <a:r>
              <a:rPr lang="ko-KR" altLang="en-US" sz="1200" b="1" dirty="0" smtClean="0">
                <a:solidFill>
                  <a:srgbClr val="0000FF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배관트레이</a:t>
            </a:r>
            <a:r>
              <a:rPr lang="ko-KR" altLang="en-US" sz="1200" b="1" dirty="0" smtClean="0">
                <a:solidFill>
                  <a:srgbClr val="0000FF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시공할 것</a:t>
            </a:r>
            <a:endParaRPr lang="en-US" altLang="ko-KR" sz="1200" b="1" dirty="0" smtClean="0">
              <a:solidFill>
                <a:srgbClr val="0000FF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3" y="1183085"/>
            <a:ext cx="3085815" cy="411441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311" y="1183085"/>
            <a:ext cx="3085813" cy="411441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304" y="1183086"/>
            <a:ext cx="5480816" cy="41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49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36</Words>
  <Application>Microsoft Office PowerPoint</Application>
  <PresentationFormat>와이드스크린</PresentationFormat>
  <Paragraphs>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돋움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19</cp:revision>
  <cp:lastPrinted>2021-10-15T00:00:07Z</cp:lastPrinted>
  <dcterms:created xsi:type="dcterms:W3CDTF">2021-10-14T08:26:13Z</dcterms:created>
  <dcterms:modified xsi:type="dcterms:W3CDTF">2023-08-09T05:38:13Z</dcterms:modified>
</cp:coreProperties>
</file>