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26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82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07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20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9745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77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790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3568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43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1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63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96DC6-7F4A-4098-8F95-4056735F872C}" type="datetimeFigureOut">
              <a:rPr lang="ko-KR" altLang="en-US" smtClean="0"/>
              <a:t>2023-12-19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5DF5A-804A-44E0-8412-1FD318A74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660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타입 내지 상단바.png" descr="b타입 내지 상단바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5945"/>
            <a:ext cx="12192000" cy="715585"/>
          </a:xfrm>
          <a:prstGeom prst="rect">
            <a:avLst/>
          </a:prstGeom>
        </p:spPr>
      </p:pic>
      <p:pic>
        <p:nvPicPr>
          <p:cNvPr id="5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3">
            <a:extLst/>
          </a:blip>
          <a:srcRect t="30" b="30"/>
          <a:stretch>
            <a:fillRect/>
          </a:stretch>
        </p:blipFill>
        <p:spPr>
          <a:xfrm>
            <a:off x="8898292" y="71330"/>
            <a:ext cx="1715417" cy="561031"/>
          </a:xfrm>
          <a:prstGeom prst="rect">
            <a:avLst/>
          </a:prstGeom>
          <a:ln w="3175">
            <a:miter lim="400000"/>
          </a:ln>
        </p:spPr>
      </p:pic>
      <p:pic>
        <p:nvPicPr>
          <p:cNvPr id="6" name="b타입 내지 상단 비전.png" descr="b타입 내지 상단 비전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13709" y="204049"/>
            <a:ext cx="1429144" cy="311301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b타입 내지 버튼.png" descr="b타입 내지 버트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661" y="-117809"/>
            <a:ext cx="780544" cy="798604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702732" y="141220"/>
            <a:ext cx="8195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금강관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온수탱크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교체공사</a:t>
            </a:r>
            <a:r>
              <a:rPr lang="en-US" altLang="ko-KR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참고자료</a:t>
            </a: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</a:rPr>
              <a:t>	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75266" y="6280850"/>
            <a:ext cx="3441468" cy="369332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금강관</a:t>
            </a:r>
            <a:r>
              <a:rPr lang="ko-KR" altLang="en-US" b="1" dirty="0" smtClean="0"/>
              <a:t> 지하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보일러실 현황</a:t>
            </a:r>
            <a:endParaRPr lang="ko-KR" altLang="en-US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4" y="779530"/>
            <a:ext cx="3879287" cy="517238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73" y="779530"/>
            <a:ext cx="3879288" cy="5172383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253" y="779526"/>
            <a:ext cx="4107163" cy="517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69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10</Words>
  <Application>Microsoft Office PowerPoint</Application>
  <PresentationFormat>와이드스크린</PresentationFormat>
  <Paragraphs>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6</cp:revision>
  <dcterms:created xsi:type="dcterms:W3CDTF">2022-12-06T07:07:51Z</dcterms:created>
  <dcterms:modified xsi:type="dcterms:W3CDTF">2023-12-19T02:44:30Z</dcterms:modified>
</cp:coreProperties>
</file>