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</p:sldMasterIdLst>
  <p:notesMasterIdLst>
    <p:notesMasterId r:id="rId7"/>
  </p:notesMasterIdLst>
  <p:handoutMasterIdLst>
    <p:handoutMasterId r:id="rId8"/>
  </p:handoutMasterIdLst>
  <p:sldIdLst>
    <p:sldId id="267" r:id="rId3"/>
    <p:sldId id="293" r:id="rId4"/>
    <p:sldId id="298" r:id="rId5"/>
    <p:sldId id="294" r:id="rId6"/>
  </p:sldIdLst>
  <p:sldSz cx="10075863" cy="75565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C7C7C"/>
    <a:srgbClr val="25A7B7"/>
    <a:srgbClr val="796955"/>
    <a:srgbClr val="EE7800"/>
    <a:srgbClr val="44546A"/>
    <a:srgbClr val="D6DCE5"/>
    <a:srgbClr val="222A35"/>
    <a:srgbClr val="CCECFF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7457" autoAdjust="0"/>
  </p:normalViewPr>
  <p:slideViewPr>
    <p:cSldViewPr snapToGrid="0">
      <p:cViewPr varScale="1">
        <p:scale>
          <a:sx n="81" d="100"/>
          <a:sy n="81" d="100"/>
        </p:scale>
        <p:origin x="114" y="30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402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247" cy="498408"/>
          </a:xfrm>
          <a:prstGeom prst="rect">
            <a:avLst/>
          </a:prstGeom>
        </p:spPr>
        <p:txBody>
          <a:bodyPr vert="horz" lIns="92116" tIns="46057" rIns="92116" bIns="4605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1"/>
            <a:ext cx="2946246" cy="498408"/>
          </a:xfrm>
          <a:prstGeom prst="rect">
            <a:avLst/>
          </a:prstGeom>
        </p:spPr>
        <p:txBody>
          <a:bodyPr vert="horz" lIns="92116" tIns="46057" rIns="92116" bIns="46057" rtlCol="0"/>
          <a:lstStyle>
            <a:lvl1pPr algn="r">
              <a:defRPr sz="1200"/>
            </a:lvl1pPr>
          </a:lstStyle>
          <a:p>
            <a:fld id="{F0BACCD9-5D1E-4812-AACF-3C3632E23DF8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9817"/>
            <a:ext cx="2946247" cy="498408"/>
          </a:xfrm>
          <a:prstGeom prst="rect">
            <a:avLst/>
          </a:prstGeom>
        </p:spPr>
        <p:txBody>
          <a:bodyPr vert="horz" lIns="92116" tIns="46057" rIns="92116" bIns="4605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29817"/>
            <a:ext cx="2946246" cy="498408"/>
          </a:xfrm>
          <a:prstGeom prst="rect">
            <a:avLst/>
          </a:prstGeom>
        </p:spPr>
        <p:txBody>
          <a:bodyPr vert="horz" lIns="92116" tIns="46057" rIns="92116" bIns="46057" rtlCol="0" anchor="b"/>
          <a:lstStyle>
            <a:lvl1pPr algn="r">
              <a:defRPr sz="1200"/>
            </a:lvl1pPr>
          </a:lstStyle>
          <a:p>
            <a:fld id="{1A5D6FB0-9178-4946-993D-BC7851F145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557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  <p:txBody>
          <a:bodyPr lIns="92116" tIns="46057" rIns="92116" bIns="46057"/>
          <a:lstStyle/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06357" y="4715909"/>
            <a:ext cx="4984962" cy="4467701"/>
          </a:xfrm>
          <a:prstGeom prst="rect">
            <a:avLst/>
          </a:prstGeom>
        </p:spPr>
        <p:txBody>
          <a:bodyPr lIns="92116" tIns="46057" rIns="92116" bIns="46057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71176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18869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이미지" descr="이미지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244421"/>
            <a:ext cx="10075863" cy="311300"/>
          </a:xfrm>
          <a:prstGeom prst="rect">
            <a:avLst/>
          </a:prstGeom>
          <a:ln w="3175">
            <a:miter lim="400000"/>
          </a:ln>
        </p:spPr>
      </p:pic>
      <p:sp>
        <p:nvSpPr>
          <p:cNvPr id="9" name="슬라이드 번호"/>
          <p:cNvSpPr txBox="1">
            <a:spLocks/>
          </p:cNvSpPr>
          <p:nvPr userDrawn="1"/>
        </p:nvSpPr>
        <p:spPr>
          <a:xfrm>
            <a:off x="9533467" y="7302294"/>
            <a:ext cx="240180" cy="205875"/>
          </a:xfrm>
          <a:prstGeom prst="rect">
            <a:avLst/>
          </a:prstGeom>
          <a:ln w="3175">
            <a:miter lim="400000"/>
          </a:ln>
        </p:spPr>
        <p:txBody>
          <a:bodyPr wrap="none" lIns="37172" tIns="37172" rIns="37172" bIns="37172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altLang="ko-KR" sz="850" smtClean="0"/>
              <a:pPr/>
              <a:t>‹#›</a:t>
            </a:fld>
            <a:endParaRPr lang="en-US" altLang="ko-KR" sz="850"/>
          </a:p>
        </p:txBody>
      </p:sp>
      <p:pic>
        <p:nvPicPr>
          <p:cNvPr id="10" name="b타입 내지 상단바.png" descr="b타입 내지 상단바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944"/>
            <a:ext cx="10075863" cy="65771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이미지" descr="이미지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244421"/>
            <a:ext cx="10075863" cy="311300"/>
          </a:xfrm>
          <a:prstGeom prst="rect">
            <a:avLst/>
          </a:prstGeom>
          <a:ln w="3175">
            <a:miter lim="400000"/>
          </a:ln>
        </p:spPr>
      </p:pic>
      <p:sp>
        <p:nvSpPr>
          <p:cNvPr id="9" name="슬라이드 번호"/>
          <p:cNvSpPr txBox="1">
            <a:spLocks/>
          </p:cNvSpPr>
          <p:nvPr userDrawn="1"/>
        </p:nvSpPr>
        <p:spPr>
          <a:xfrm>
            <a:off x="9533467" y="7302294"/>
            <a:ext cx="240180" cy="205875"/>
          </a:xfrm>
          <a:prstGeom prst="rect">
            <a:avLst/>
          </a:prstGeom>
          <a:ln w="3175">
            <a:miter lim="400000"/>
          </a:ln>
        </p:spPr>
        <p:txBody>
          <a:bodyPr wrap="none" lIns="37172" tIns="37172" rIns="37172" bIns="37172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altLang="ko-KR" sz="850" smtClean="0"/>
              <a:pPr/>
              <a:t>‹#›</a:t>
            </a:fld>
            <a:endParaRPr lang="en-US" altLang="ko-KR" sz="850"/>
          </a:p>
        </p:txBody>
      </p:sp>
      <p:pic>
        <p:nvPicPr>
          <p:cNvPr id="10" name="b타입 내지 상단바.png" descr="b타입 내지 상단바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945"/>
            <a:ext cx="10075863" cy="715585"/>
          </a:xfrm>
          <a:prstGeom prst="rect">
            <a:avLst/>
          </a:prstGeom>
          <a:ln w="3175">
            <a:miter lim="400000"/>
          </a:ln>
        </p:spPr>
      </p:pic>
      <p:pic>
        <p:nvPicPr>
          <p:cNvPr id="13" name="b타입 내지 버튼.png" descr="b타입 내지 버튼.png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7061147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마지막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5975" y="-87575"/>
            <a:ext cx="10327812" cy="7731650"/>
          </a:xfrm>
          <a:prstGeom prst="rect">
            <a:avLst/>
          </a:prstGeom>
          <a:ln w="3175">
            <a:miter lim="400000"/>
          </a:ln>
        </p:spPr>
      </p:pic>
      <p:pic>
        <p:nvPicPr>
          <p:cNvPr id="47" name="a타입 엔딩 원 이미지1.png" descr="a타입 엔딩 원 이미지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25516" y="1265998"/>
            <a:ext cx="4133866" cy="4376804"/>
          </a:xfrm>
          <a:prstGeom prst="rect">
            <a:avLst/>
          </a:prstGeom>
          <a:ln w="3175">
            <a:miter lim="400000"/>
          </a:ln>
        </p:spPr>
      </p:pic>
      <p:pic>
        <p:nvPicPr>
          <p:cNvPr id="48" name="a타입 엔딩 원 이미지2.png" descr="a타입 엔딩 원 이미지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366751" y="1265998"/>
            <a:ext cx="4133866" cy="4376804"/>
          </a:xfrm>
          <a:prstGeom prst="rect">
            <a:avLst/>
          </a:prstGeom>
          <a:ln w="3175">
            <a:miter lim="400000"/>
          </a:ln>
        </p:spPr>
      </p:pic>
      <p:sp>
        <p:nvSpPr>
          <p:cNvPr id="4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54467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0048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244421"/>
            <a:ext cx="10075863" cy="311300"/>
          </a:xfrm>
          <a:prstGeom prst="rect">
            <a:avLst/>
          </a:prstGeom>
          <a:ln w="3175">
            <a:miter lim="400000"/>
          </a:ln>
        </p:spPr>
      </p:pic>
      <p:sp>
        <p:nvSpPr>
          <p:cNvPr id="34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5" name="c타입 내지 상단바.png" descr="c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5985" y="197"/>
            <a:ext cx="10164340" cy="911272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166895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>
            <a:spLocks noGrp="1"/>
          </p:cNvSpPr>
          <p:nvPr>
            <p:ph type="title"/>
          </p:nvPr>
        </p:nvSpPr>
        <p:spPr>
          <a:xfrm>
            <a:off x="1209191" y="1269256"/>
            <a:ext cx="7657481" cy="25581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356" tIns="39356" rIns="39356" bIns="39356" anchor="b">
            <a:normAutofit/>
          </a:bodyPr>
          <a:lstStyle/>
          <a:p>
            <a:r>
              <a:t>제목 텍스트</a:t>
            </a:r>
          </a:p>
        </p:txBody>
      </p:sp>
      <p:sp>
        <p:nvSpPr>
          <p:cNvPr id="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1209191" y="3906160"/>
            <a:ext cx="7657481" cy="87568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356" tIns="39356" rIns="39356" bIns="39356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9531263" y="7302295"/>
            <a:ext cx="244590" cy="210286"/>
          </a:xfrm>
          <a:prstGeom prst="rect">
            <a:avLst/>
          </a:prstGeom>
          <a:ln w="3175">
            <a:miter lim="400000"/>
          </a:ln>
        </p:spPr>
        <p:txBody>
          <a:bodyPr wrap="none" lIns="39356" tIns="39356" rIns="39356" bIns="39356">
            <a:spAutoFit/>
          </a:bodyPr>
          <a:lstStyle>
            <a:lvl1pPr>
              <a:defRPr sz="850" b="0">
                <a:latin typeface="Gotham"/>
                <a:ea typeface="Gotham"/>
                <a:cs typeface="Gotham"/>
                <a:sym typeface="Gotha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3" r:id="rId4"/>
  </p:sldLayoutIdLst>
  <p:transition spd="med"/>
  <p:txStyles>
    <p:titleStyle>
      <a:lvl1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35864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671728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07593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343457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1pPr>
      <a:lvl2pPr marL="0" marR="0" indent="215913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2pPr>
      <a:lvl3pPr marL="0" marR="0" indent="431825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3pPr>
      <a:lvl4pPr marL="0" marR="0" indent="647738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4pPr>
      <a:lvl5pPr marL="0" marR="0" indent="863651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5pPr>
      <a:lvl6pPr marL="0" marR="0" indent="1079564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6pPr>
      <a:lvl7pPr marL="0" marR="0" indent="1295476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7pPr>
      <a:lvl8pPr marL="0" marR="0" indent="1511389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8pPr>
      <a:lvl9pPr marL="0" marR="0" indent="1727302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원"/>
          <p:cNvSpPr/>
          <p:nvPr/>
        </p:nvSpPr>
        <p:spPr>
          <a:xfrm>
            <a:off x="9086615" y="2976945"/>
            <a:ext cx="1227037" cy="1299147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  <a:alpha val="30000"/>
            </a:scheme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pic>
        <p:nvPicPr>
          <p:cNvPr id="3" name="b타입 표지 원01.png" descr="b타입 표지 원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7147" y="6393929"/>
            <a:ext cx="1227599" cy="1299742"/>
          </a:xfrm>
          <a:prstGeom prst="rect">
            <a:avLst/>
          </a:prstGeom>
          <a:ln w="3175">
            <a:miter lim="400000"/>
          </a:ln>
        </p:spPr>
      </p:pic>
      <p:pic>
        <p:nvPicPr>
          <p:cNvPr id="4" name="b타입 표지 원01.png" descr="b타입 표지 원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38601" y="2989334"/>
            <a:ext cx="1227599" cy="1299742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원"/>
          <p:cNvSpPr/>
          <p:nvPr/>
        </p:nvSpPr>
        <p:spPr>
          <a:xfrm>
            <a:off x="-299531" y="3986595"/>
            <a:ext cx="1227037" cy="1299147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  <a:alpha val="30000"/>
            </a:scheme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sp>
        <p:nvSpPr>
          <p:cNvPr id="6" name="원"/>
          <p:cNvSpPr/>
          <p:nvPr/>
        </p:nvSpPr>
        <p:spPr>
          <a:xfrm>
            <a:off x="1037920" y="6437695"/>
            <a:ext cx="1227037" cy="1299147"/>
          </a:xfrm>
          <a:prstGeom prst="ellipse">
            <a:avLst/>
          </a:prstGeom>
          <a:solidFill>
            <a:srgbClr val="D6D5D5">
              <a:alpha val="30000"/>
            </a:srgb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sp>
        <p:nvSpPr>
          <p:cNvPr id="7" name="원"/>
          <p:cNvSpPr/>
          <p:nvPr/>
        </p:nvSpPr>
        <p:spPr>
          <a:xfrm>
            <a:off x="6915507" y="6437695"/>
            <a:ext cx="1227037" cy="1299147"/>
          </a:xfrm>
          <a:prstGeom prst="ellipse">
            <a:avLst/>
          </a:prstGeom>
          <a:solidFill>
            <a:srgbClr val="D6D5D5">
              <a:alpha val="30000"/>
            </a:srgb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pic>
        <p:nvPicPr>
          <p:cNvPr id="8" name="c타입 표지 이미지.png" descr="c타입 표지 이미지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04807" y="1556387"/>
            <a:ext cx="5122263" cy="5504888"/>
          </a:xfrm>
          <a:prstGeom prst="rect">
            <a:avLst/>
          </a:prstGeom>
          <a:ln w="3175">
            <a:miter lim="400000"/>
          </a:ln>
        </p:spPr>
      </p:pic>
      <p:sp>
        <p:nvSpPr>
          <p:cNvPr id="9" name="제목 텍스트"/>
          <p:cNvSpPr txBox="1">
            <a:spLocks noGrp="1"/>
          </p:cNvSpPr>
          <p:nvPr>
            <p:ph type="title"/>
          </p:nvPr>
        </p:nvSpPr>
        <p:spPr>
          <a:xfrm>
            <a:off x="1209191" y="1269256"/>
            <a:ext cx="7657481" cy="25581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356" tIns="39356" rIns="39356" bIns="39356" anchor="b">
            <a:normAutofit/>
          </a:bodyPr>
          <a:lstStyle/>
          <a:p>
            <a:r>
              <a:t>제목 텍스트</a:t>
            </a:r>
          </a:p>
        </p:txBody>
      </p:sp>
      <p:sp>
        <p:nvSpPr>
          <p:cNvPr id="10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1209191" y="3906160"/>
            <a:ext cx="7657481" cy="87568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356" tIns="39356" rIns="39356" bIns="39356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9531263" y="7302295"/>
            <a:ext cx="244590" cy="210286"/>
          </a:xfrm>
          <a:prstGeom prst="rect">
            <a:avLst/>
          </a:prstGeom>
          <a:ln w="3175">
            <a:miter lim="400000"/>
          </a:ln>
        </p:spPr>
        <p:txBody>
          <a:bodyPr wrap="none" lIns="39356" tIns="39356" rIns="39356" bIns="39356">
            <a:spAutoFit/>
          </a:bodyPr>
          <a:lstStyle>
            <a:lvl1pPr>
              <a:defRPr sz="850" b="0">
                <a:latin typeface="Gotham"/>
                <a:ea typeface="Gotham"/>
                <a:cs typeface="Gotham"/>
                <a:sym typeface="Gotha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14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</p:sldLayoutIdLst>
  <p:transition spd="med"/>
  <p:txStyles>
    <p:titleStyle>
      <a:lvl1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35864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671728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07593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343457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1pPr>
      <a:lvl2pPr marL="0" marR="0" indent="215913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2pPr>
      <a:lvl3pPr marL="0" marR="0" indent="431825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3pPr>
      <a:lvl4pPr marL="0" marR="0" indent="647738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4pPr>
      <a:lvl5pPr marL="0" marR="0" indent="863651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5pPr>
      <a:lvl6pPr marL="0" marR="0" indent="1079564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6pPr>
      <a:lvl7pPr marL="0" marR="0" indent="1295476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7pPr>
      <a:lvl8pPr marL="0" marR="0" indent="1511389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8pPr>
      <a:lvl9pPr marL="0" marR="0" indent="1727302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7701526" y="376297"/>
            <a:ext cx="1723073" cy="563534"/>
          </a:xfrm>
          <a:prstGeom prst="rect">
            <a:avLst/>
          </a:prstGeom>
          <a:ln w="3175">
            <a:miter lim="400000"/>
          </a:ln>
        </p:spPr>
      </p:pic>
      <p:sp>
        <p:nvSpPr>
          <p:cNvPr id="6" name="감사합니다"/>
          <p:cNvSpPr txBox="1"/>
          <p:nvPr/>
        </p:nvSpPr>
        <p:spPr>
          <a:xfrm>
            <a:off x="5175859" y="1541597"/>
            <a:ext cx="75134" cy="8740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endParaRPr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감사합니다">
            <a:extLst>
              <a:ext uri="{FF2B5EF4-FFF2-40B4-BE49-F238E27FC236}">
                <a16:creationId xmlns:a16="http://schemas.microsoft.com/office/drawing/2014/main" xmlns="" id="{16CC6037-CAD9-4C4E-81D6-4DE5EF6297B7}"/>
              </a:ext>
            </a:extLst>
          </p:cNvPr>
          <p:cNvSpPr txBox="1"/>
          <p:nvPr/>
        </p:nvSpPr>
        <p:spPr>
          <a:xfrm>
            <a:off x="1698072" y="1901793"/>
            <a:ext cx="7105841" cy="147853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lang="ko-KR" altLang="en-US" sz="4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</a:t>
            </a:r>
            <a:r>
              <a:rPr lang="ko-KR" altLang="en-US" sz="4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바이오메디캠퍼스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4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전기차 </a:t>
            </a:r>
            <a:r>
              <a:rPr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충전시설 </a:t>
            </a:r>
            <a:r>
              <a:rPr lang="ko-KR" altLang="en-US" sz="3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설치</a:t>
            </a:r>
            <a:r>
              <a:rPr lang="en-US" altLang="ko-KR" sz="3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3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운영</a:t>
            </a:r>
            <a:r>
              <a:rPr lang="en-US" altLang="ko-KR" sz="3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안</a:t>
            </a:r>
            <a:r>
              <a:rPr lang="en-US" altLang="ko-KR" sz="3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sz="3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감사합니다">
            <a:extLst>
              <a:ext uri="{FF2B5EF4-FFF2-40B4-BE49-F238E27FC236}">
                <a16:creationId xmlns:a16="http://schemas.microsoft.com/office/drawing/2014/main" xmlns="" id="{2B5CC093-93E6-40D1-AEFA-46A4E045BA13}"/>
              </a:ext>
            </a:extLst>
          </p:cNvPr>
          <p:cNvSpPr txBox="1"/>
          <p:nvPr/>
        </p:nvSpPr>
        <p:spPr>
          <a:xfrm>
            <a:off x="4109593" y="4850308"/>
            <a:ext cx="1514568" cy="54116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lang="en-US" altLang="ko-KR" sz="2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2024.09.</a:t>
            </a:r>
            <a:endParaRPr sz="2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감사합니다">
            <a:extLst>
              <a:ext uri="{FF2B5EF4-FFF2-40B4-BE49-F238E27FC236}">
                <a16:creationId xmlns:a16="http://schemas.microsoft.com/office/drawing/2014/main" xmlns="" id="{D284B83F-D6AC-4117-AB18-AB57C7CBF021}"/>
              </a:ext>
            </a:extLst>
          </p:cNvPr>
          <p:cNvSpPr txBox="1"/>
          <p:nvPr/>
        </p:nvSpPr>
        <p:spPr>
          <a:xfrm>
            <a:off x="2466146" y="6014903"/>
            <a:ext cx="4683704" cy="54116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lang="en-US" sz="2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BMC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행정처 </a:t>
            </a:r>
            <a:r>
              <a:rPr lang="en-US" altLang="ko-KR" sz="2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BMC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종합행정실</a:t>
            </a:r>
            <a:endParaRPr sz="2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357493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F4B5E743-8F77-49CD-AF04-81403FCC1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" y="1582467"/>
            <a:ext cx="6916115" cy="4648849"/>
          </a:xfrm>
          <a:prstGeom prst="rect">
            <a:avLst/>
          </a:prstGeom>
        </p:spPr>
      </p:pic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r>
              <a:rPr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endParaRPr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en-US" altLang="ko-KR" sz="9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AutoShape 55"/>
          <p:cNvSpPr>
            <a:spLocks noChangeArrowheads="1"/>
          </p:cNvSpPr>
          <p:nvPr/>
        </p:nvSpPr>
        <p:spPr bwMode="auto">
          <a:xfrm>
            <a:off x="1165753" y="77745"/>
            <a:ext cx="7399346" cy="724822"/>
          </a:xfrm>
          <a:prstGeom prst="roundRect">
            <a:avLst>
              <a:gd name="adj" fmla="val 13442"/>
            </a:avLst>
          </a:prstGeom>
          <a:solidFill>
            <a:srgbClr val="44546A"/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전기차 충전시설 설치 출입구 </a:t>
            </a:r>
            <a:endParaRPr kumimoji="0" lang="ko-KR" altLang="en-US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1009">
            <a:extLst>
              <a:ext uri="{FF2B5EF4-FFF2-40B4-BE49-F238E27FC236}">
                <a16:creationId xmlns:a16="http://schemas.microsoft.com/office/drawing/2014/main" xmlns="" id="{A60C88B9-4410-47B7-AF95-1C88F8EF3DC5}"/>
              </a:ext>
            </a:extLst>
          </p:cNvPr>
          <p:cNvSpPr txBox="1"/>
          <p:nvPr/>
        </p:nvSpPr>
        <p:spPr>
          <a:xfrm>
            <a:off x="322854" y="6178958"/>
            <a:ext cx="6461563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>
              <a:buNone/>
              <a:defRPr/>
            </a:pP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상영바이오관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지하주차장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(B1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층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7KW]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546" y="4146046"/>
            <a:ext cx="2418867" cy="1981425"/>
          </a:xfrm>
          <a:prstGeom prst="rect">
            <a:avLst/>
          </a:prstGeom>
        </p:spPr>
      </p:pic>
      <p:sp>
        <p:nvSpPr>
          <p:cNvPr id="7" name="굽은 화살표 6"/>
          <p:cNvSpPr/>
          <p:nvPr/>
        </p:nvSpPr>
        <p:spPr>
          <a:xfrm rot="18087007">
            <a:off x="4758378" y="3771129"/>
            <a:ext cx="315318" cy="1962772"/>
          </a:xfrm>
          <a:prstGeom prst="bentArrow">
            <a:avLst>
              <a:gd name="adj1" fmla="val 26466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9021511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450" y="1261664"/>
            <a:ext cx="4093579" cy="282053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3508E012-1C1A-42B8-B4C7-AD6AFC0508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87" y="1258082"/>
            <a:ext cx="4281851" cy="2800803"/>
          </a:xfrm>
          <a:prstGeom prst="rect">
            <a:avLst/>
          </a:prstGeom>
        </p:spPr>
      </p:pic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r>
              <a:rPr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endParaRPr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3</a:t>
            </a:fld>
            <a:endParaRPr lang="en-US" altLang="ko-KR" sz="9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AutoShape 55"/>
          <p:cNvSpPr>
            <a:spLocks noChangeArrowheads="1"/>
          </p:cNvSpPr>
          <p:nvPr/>
        </p:nvSpPr>
        <p:spPr bwMode="auto">
          <a:xfrm>
            <a:off x="1201293" y="96783"/>
            <a:ext cx="7383542" cy="707447"/>
          </a:xfrm>
          <a:prstGeom prst="roundRect">
            <a:avLst>
              <a:gd name="adj" fmla="val 11788"/>
            </a:avLst>
          </a:prstGeom>
          <a:solidFill>
            <a:srgbClr val="44546A"/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 </a:t>
            </a:r>
            <a:r>
              <a:rPr lang="ko-KR" altLang="en-US" sz="2000" dirty="0" smtClean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endParaRPr kumimoji="0" lang="ko-KR" altLang="en-US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9FF60A9F-0CD2-4500-A512-41F6E11971DC}"/>
              </a:ext>
            </a:extLst>
          </p:cNvPr>
          <p:cNvSpPr/>
          <p:nvPr/>
        </p:nvSpPr>
        <p:spPr>
          <a:xfrm>
            <a:off x="2462909" y="1957474"/>
            <a:ext cx="1613127" cy="943276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TextBox 1009">
            <a:extLst>
              <a:ext uri="{FF2B5EF4-FFF2-40B4-BE49-F238E27FC236}">
                <a16:creationId xmlns:a16="http://schemas.microsoft.com/office/drawing/2014/main" xmlns="" id="{B3668AFF-A95D-4047-99CB-EE65E7747D07}"/>
              </a:ext>
            </a:extLst>
          </p:cNvPr>
          <p:cNvSpPr txBox="1"/>
          <p:nvPr/>
        </p:nvSpPr>
        <p:spPr>
          <a:xfrm>
            <a:off x="2688467" y="1611349"/>
            <a:ext cx="1324368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>
              <a:buNone/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진입높이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3.4M</a:t>
            </a:r>
          </a:p>
        </p:txBody>
      </p:sp>
      <p:sp>
        <p:nvSpPr>
          <p:cNvPr id="14" name="TextBox 1009">
            <a:extLst>
              <a:ext uri="{FF2B5EF4-FFF2-40B4-BE49-F238E27FC236}">
                <a16:creationId xmlns:a16="http://schemas.microsoft.com/office/drawing/2014/main" xmlns="" id="{A14E71DD-0400-463C-85C1-E293FE984D53}"/>
              </a:ext>
            </a:extLst>
          </p:cNvPr>
          <p:cNvSpPr txBox="1"/>
          <p:nvPr/>
        </p:nvSpPr>
        <p:spPr>
          <a:xfrm>
            <a:off x="552587" y="971780"/>
            <a:ext cx="1024026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>
              <a:buNone/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주차장 입구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C668459E-53E0-4393-93BC-9017E2697184}"/>
              </a:ext>
            </a:extLst>
          </p:cNvPr>
          <p:cNvSpPr/>
          <p:nvPr/>
        </p:nvSpPr>
        <p:spPr>
          <a:xfrm rot="313644">
            <a:off x="6173117" y="2754920"/>
            <a:ext cx="3186156" cy="329681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TextBox 1009">
            <a:extLst>
              <a:ext uri="{FF2B5EF4-FFF2-40B4-BE49-F238E27FC236}">
                <a16:creationId xmlns:a16="http://schemas.microsoft.com/office/drawing/2014/main" xmlns="" id="{4CC04745-639F-4866-AF35-3D36B3B96371}"/>
              </a:ext>
            </a:extLst>
          </p:cNvPr>
          <p:cNvSpPr txBox="1"/>
          <p:nvPr/>
        </p:nvSpPr>
        <p:spPr>
          <a:xfrm>
            <a:off x="5346450" y="951852"/>
            <a:ext cx="1901374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>
              <a:buNone/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상영바이오관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B1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주차장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009">
            <a:extLst>
              <a:ext uri="{FF2B5EF4-FFF2-40B4-BE49-F238E27FC236}">
                <a16:creationId xmlns:a16="http://schemas.microsoft.com/office/drawing/2014/main" xmlns="" id="{07413DAB-418D-4B8F-8D99-1A6D4D072130}"/>
              </a:ext>
            </a:extLst>
          </p:cNvPr>
          <p:cNvSpPr txBox="1"/>
          <p:nvPr/>
        </p:nvSpPr>
        <p:spPr>
          <a:xfrm>
            <a:off x="8029308" y="1559512"/>
            <a:ext cx="125381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>
              <a:buNone/>
              <a:defRPr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7kW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완속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 설치 위치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87" y="4433055"/>
            <a:ext cx="4281852" cy="273255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450" y="4438453"/>
            <a:ext cx="4093579" cy="2754433"/>
          </a:xfrm>
          <a:prstGeom prst="rect">
            <a:avLst/>
          </a:prstGeom>
        </p:spPr>
      </p:pic>
      <p:sp>
        <p:nvSpPr>
          <p:cNvPr id="19" name="TextBox 1009">
            <a:extLst>
              <a:ext uri="{FF2B5EF4-FFF2-40B4-BE49-F238E27FC236}">
                <a16:creationId xmlns:a16="http://schemas.microsoft.com/office/drawing/2014/main" xmlns="" id="{548997E4-A09F-40C4-9713-B2C94654E666}"/>
              </a:ext>
            </a:extLst>
          </p:cNvPr>
          <p:cNvSpPr txBox="1"/>
          <p:nvPr/>
        </p:nvSpPr>
        <p:spPr>
          <a:xfrm>
            <a:off x="5346449" y="4152196"/>
            <a:ext cx="2442396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>
              <a:buNone/>
              <a:defRPr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상영바이오관 전기실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[LV-B2-2]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009">
            <a:extLst>
              <a:ext uri="{FF2B5EF4-FFF2-40B4-BE49-F238E27FC236}">
                <a16:creationId xmlns:a16="http://schemas.microsoft.com/office/drawing/2014/main" xmlns="" id="{548997E4-A09F-40C4-9713-B2C94654E666}"/>
              </a:ext>
            </a:extLst>
          </p:cNvPr>
          <p:cNvSpPr txBox="1"/>
          <p:nvPr/>
        </p:nvSpPr>
        <p:spPr>
          <a:xfrm>
            <a:off x="552587" y="4152197"/>
            <a:ext cx="3034042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>
              <a:buNone/>
              <a:defRPr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상영바이오관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B1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주차장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케이블 트레이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9FF60A9F-0CD2-4500-A512-41F6E11971DC}"/>
              </a:ext>
            </a:extLst>
          </p:cNvPr>
          <p:cNvSpPr/>
          <p:nvPr/>
        </p:nvSpPr>
        <p:spPr>
          <a:xfrm rot="10800000">
            <a:off x="2249813" y="4429195"/>
            <a:ext cx="776259" cy="1784916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9FF60A9F-0CD2-4500-A512-41F6E11971DC}"/>
              </a:ext>
            </a:extLst>
          </p:cNvPr>
          <p:cNvSpPr/>
          <p:nvPr/>
        </p:nvSpPr>
        <p:spPr>
          <a:xfrm>
            <a:off x="6900760" y="4874608"/>
            <a:ext cx="1190416" cy="2114200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3382816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B465C3BB-B804-4170-8CB5-FF8AC44C4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99" y="1375458"/>
            <a:ext cx="9552613" cy="57574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r>
              <a:rPr sz="280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r>
              <a:rPr lang="en-US" sz="280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endParaRPr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4</a:t>
            </a:fld>
            <a:endParaRPr lang="en-US" altLang="ko-KR" sz="9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AutoShape 55"/>
          <p:cNvSpPr>
            <a:spLocks noChangeArrowheads="1"/>
          </p:cNvSpPr>
          <p:nvPr/>
        </p:nvSpPr>
        <p:spPr bwMode="auto">
          <a:xfrm>
            <a:off x="1128931" y="92098"/>
            <a:ext cx="7403276" cy="687497"/>
          </a:xfrm>
          <a:prstGeom prst="roundRect">
            <a:avLst>
              <a:gd name="adj" fmla="val 12043"/>
            </a:avLst>
          </a:prstGeom>
          <a:solidFill>
            <a:srgbClr val="44546A"/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dirty="0" smtClean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전기차 충전기 위치</a:t>
            </a:r>
            <a:r>
              <a:rPr lang="en-US" altLang="ko-KR" sz="2000" dirty="0" smtClean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2000" dirty="0" smtClean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전력공급</a:t>
            </a:r>
            <a:r>
              <a:rPr lang="en-US" altLang="ko-KR" sz="2000" dirty="0" smtClean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 smtClean="0">
                <a:solidFill>
                  <a:srgbClr val="FFFFFF">
                    <a:lumMod val="9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방화벽 도면</a:t>
            </a:r>
            <a:endParaRPr kumimoji="0" lang="ko-KR" altLang="en-US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26C4AB01-8742-4560-B8A0-828F7EE88B14}"/>
              </a:ext>
            </a:extLst>
          </p:cNvPr>
          <p:cNvSpPr/>
          <p:nvPr/>
        </p:nvSpPr>
        <p:spPr>
          <a:xfrm rot="1823947">
            <a:off x="6151988" y="2745458"/>
            <a:ext cx="1459181" cy="192843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TextBox 1009">
            <a:extLst>
              <a:ext uri="{FF2B5EF4-FFF2-40B4-BE49-F238E27FC236}">
                <a16:creationId xmlns:a16="http://schemas.microsoft.com/office/drawing/2014/main" xmlns="" id="{548997E4-A09F-40C4-9713-B2C94654E666}"/>
              </a:ext>
            </a:extLst>
          </p:cNvPr>
          <p:cNvSpPr txBox="1"/>
          <p:nvPr/>
        </p:nvSpPr>
        <p:spPr>
          <a:xfrm>
            <a:off x="5212394" y="3562016"/>
            <a:ext cx="2162638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algn="ctr">
              <a:buNone/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충전기 설치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7kW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완속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설치장소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26C4AB01-8742-4560-B8A0-828F7EE88B14}"/>
              </a:ext>
            </a:extLst>
          </p:cNvPr>
          <p:cNvSpPr/>
          <p:nvPr/>
        </p:nvSpPr>
        <p:spPr>
          <a:xfrm rot="5400000">
            <a:off x="3670978" y="2722361"/>
            <a:ext cx="503127" cy="670046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TextBox 1009">
            <a:extLst>
              <a:ext uri="{FF2B5EF4-FFF2-40B4-BE49-F238E27FC236}">
                <a16:creationId xmlns:a16="http://schemas.microsoft.com/office/drawing/2014/main" xmlns="" id="{548997E4-A09F-40C4-9713-B2C94654E666}"/>
              </a:ext>
            </a:extLst>
          </p:cNvPr>
          <p:cNvSpPr txBox="1"/>
          <p:nvPr/>
        </p:nvSpPr>
        <p:spPr>
          <a:xfrm>
            <a:off x="2184035" y="3547416"/>
            <a:ext cx="244717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algn="ctr">
              <a:buNone/>
              <a:defRPr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전력공급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상영바이오관 전기실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buNone/>
              <a:defRPr/>
            </a:pP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LVB2-2 (SP 150A MCCB)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009">
            <a:extLst>
              <a:ext uri="{FF2B5EF4-FFF2-40B4-BE49-F238E27FC236}">
                <a16:creationId xmlns:a16="http://schemas.microsoft.com/office/drawing/2014/main" xmlns="" id="{548997E4-A09F-40C4-9713-B2C94654E666}"/>
              </a:ext>
            </a:extLst>
          </p:cNvPr>
          <p:cNvSpPr txBox="1"/>
          <p:nvPr/>
        </p:nvSpPr>
        <p:spPr>
          <a:xfrm rot="1911395">
            <a:off x="6395174" y="2493880"/>
            <a:ext cx="1350552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algn="ctr">
              <a:buNone/>
              <a:defRPr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배전반설치장소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26C4AB01-8742-4560-B8A0-828F7EE88B14}"/>
              </a:ext>
            </a:extLst>
          </p:cNvPr>
          <p:cNvSpPr/>
          <p:nvPr/>
        </p:nvSpPr>
        <p:spPr>
          <a:xfrm rot="7534974">
            <a:off x="6908203" y="2738987"/>
            <a:ext cx="49549" cy="111523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TextBox 1009">
            <a:extLst>
              <a:ext uri="{FF2B5EF4-FFF2-40B4-BE49-F238E27FC236}">
                <a16:creationId xmlns:a16="http://schemas.microsoft.com/office/drawing/2014/main" xmlns="" id="{548997E4-A09F-40C4-9713-B2C94654E666}"/>
              </a:ext>
            </a:extLst>
          </p:cNvPr>
          <p:cNvSpPr txBox="1"/>
          <p:nvPr/>
        </p:nvSpPr>
        <p:spPr>
          <a:xfrm>
            <a:off x="4134232" y="1999771"/>
            <a:ext cx="177223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algn="ctr">
              <a:buNone/>
              <a:defRPr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전력공급 기존 케이블 트레이 이용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L 도형 7"/>
          <p:cNvSpPr/>
          <p:nvPr/>
        </p:nvSpPr>
        <p:spPr>
          <a:xfrm rot="5400000">
            <a:off x="4903155" y="1593164"/>
            <a:ext cx="208406" cy="2216911"/>
          </a:xfrm>
          <a:prstGeom prst="corner">
            <a:avLst>
              <a:gd name="adj1" fmla="val 49644"/>
              <a:gd name="adj2" fmla="val 39340"/>
            </a:avLst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위로 굽은 화살표 8"/>
          <p:cNvSpPr/>
          <p:nvPr/>
        </p:nvSpPr>
        <p:spPr>
          <a:xfrm rot="1904150">
            <a:off x="6094530" y="2634864"/>
            <a:ext cx="828242" cy="274234"/>
          </a:xfrm>
          <a:prstGeom prst="bentUpArrow">
            <a:avLst>
              <a:gd name="adj1" fmla="val 28567"/>
              <a:gd name="adj2" fmla="val 13617"/>
              <a:gd name="adj3" fmla="val 0"/>
            </a:avLst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직사각형 2"/>
          <p:cNvSpPr/>
          <p:nvPr/>
        </p:nvSpPr>
        <p:spPr>
          <a:xfrm rot="19717949">
            <a:off x="7291397" y="3158286"/>
            <a:ext cx="212100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직사각형 18"/>
          <p:cNvSpPr/>
          <p:nvPr/>
        </p:nvSpPr>
        <p:spPr>
          <a:xfrm rot="19717949">
            <a:off x="6957974" y="2929458"/>
            <a:ext cx="194569" cy="5742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직사각형 19"/>
          <p:cNvSpPr/>
          <p:nvPr/>
        </p:nvSpPr>
        <p:spPr>
          <a:xfrm rot="19717949">
            <a:off x="6582361" y="2708241"/>
            <a:ext cx="212100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직사각형 20"/>
          <p:cNvSpPr/>
          <p:nvPr/>
        </p:nvSpPr>
        <p:spPr>
          <a:xfrm rot="19717949">
            <a:off x="6293771" y="2506580"/>
            <a:ext cx="232323" cy="6562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TextBox 1009">
            <a:extLst>
              <a:ext uri="{FF2B5EF4-FFF2-40B4-BE49-F238E27FC236}">
                <a16:creationId xmlns:a16="http://schemas.microsoft.com/office/drawing/2014/main" xmlns="" id="{548997E4-A09F-40C4-9713-B2C94654E666}"/>
              </a:ext>
            </a:extLst>
          </p:cNvPr>
          <p:cNvSpPr txBox="1"/>
          <p:nvPr/>
        </p:nvSpPr>
        <p:spPr>
          <a:xfrm>
            <a:off x="7401151" y="3205022"/>
            <a:ext cx="1300434" cy="2776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algn="ctr">
              <a:buNone/>
              <a:defRPr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방화벽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개소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078466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6108</TotalTime>
  <Words>105</Words>
  <Application>Microsoft Office PowerPoint</Application>
  <PresentationFormat>사용자 지정</PresentationFormat>
  <Paragraphs>26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3" baseType="lpstr">
      <vt:lpstr>Gotham</vt:lpstr>
      <vt:lpstr>Gotham Medium</vt:lpstr>
      <vt:lpstr>Helvetica Neue</vt:lpstr>
      <vt:lpstr>Helvetica Neue Medium</vt:lpstr>
      <vt:lpstr>HY견고딕</vt:lpstr>
      <vt:lpstr>나눔스퀘어OTF Regular</vt:lpstr>
      <vt:lpstr>맑은 고딕</vt:lpstr>
      <vt:lpstr>White</vt:lpstr>
      <vt:lpstr>1_White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Saetbyul Kim</dc:creator>
  <cp:lastModifiedBy>USER</cp:lastModifiedBy>
  <cp:revision>402</cp:revision>
  <cp:lastPrinted>2024-01-04T05:39:39Z</cp:lastPrinted>
  <dcterms:modified xsi:type="dcterms:W3CDTF">2024-09-04T07:13:27Z</dcterms:modified>
</cp:coreProperties>
</file>