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24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781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33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28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00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797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26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19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12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2796C-02CE-4FB9-8AAA-DC4AC41B8086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9DA16-848A-475B-859F-E984B8951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53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직선 연결선 49"/>
          <p:cNvCxnSpPr/>
          <p:nvPr/>
        </p:nvCxnSpPr>
        <p:spPr>
          <a:xfrm>
            <a:off x="0" y="584200"/>
            <a:ext cx="12192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-40876" y="52625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경영관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대학원열람실 </a:t>
            </a:r>
            <a:r>
              <a:rPr lang="ko-KR" altLang="en-US" b="1" dirty="0" err="1" smtClean="0"/>
              <a:t>이전공사</a:t>
            </a:r>
            <a:r>
              <a:rPr lang="ko-KR" altLang="en-US" b="1" dirty="0" smtClean="0"/>
              <a:t> 참고자료 </a:t>
            </a:r>
            <a:r>
              <a:rPr lang="en-US" altLang="ko-KR" b="1" dirty="0" smtClean="0"/>
              <a:t>– </a:t>
            </a:r>
            <a:r>
              <a:rPr lang="ko-KR" altLang="en-US" b="1" dirty="0" err="1" smtClean="0"/>
              <a:t>해당실</a:t>
            </a:r>
            <a:r>
              <a:rPr lang="ko-KR" altLang="en-US" b="1" dirty="0" smtClean="0"/>
              <a:t> 사진</a:t>
            </a:r>
            <a:endParaRPr lang="ko-KR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3728" y="679943"/>
            <a:ext cx="1718445" cy="27699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</a:t>
            </a:r>
            <a:r>
              <a:rPr lang="en-US" altLang="ko-KR" sz="1200" b="1" dirty="0" smtClean="0"/>
              <a:t>L426 </a:t>
            </a:r>
            <a:r>
              <a:rPr lang="ko-KR" altLang="en-US" sz="1200" b="1" dirty="0" smtClean="0"/>
              <a:t>세미나실 현황</a:t>
            </a:r>
            <a:endParaRPr lang="ko-KR" altLang="en-US" sz="12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41" y="3969363"/>
            <a:ext cx="3785304" cy="284160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41" y="1004813"/>
            <a:ext cx="3785304" cy="284160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77" y="1004813"/>
            <a:ext cx="2396340" cy="319512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589" y="1004813"/>
            <a:ext cx="2396340" cy="31951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17347" y="679943"/>
            <a:ext cx="1957306" cy="27699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</a:t>
            </a:r>
            <a:r>
              <a:rPr lang="en-US" altLang="ko-KR" sz="1200" b="1" dirty="0" smtClean="0"/>
              <a:t>L427 </a:t>
            </a:r>
            <a:r>
              <a:rPr lang="ko-KR" altLang="en-US" sz="1200" b="1" dirty="0" smtClean="0"/>
              <a:t>교수연구실 현황</a:t>
            </a:r>
            <a:endParaRPr lang="ko-KR" altLang="en-US" sz="1200" b="1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200" y="1004813"/>
            <a:ext cx="2800081" cy="3733442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10083337" y="1117600"/>
            <a:ext cx="1228129" cy="8774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77" y="4350402"/>
            <a:ext cx="3277721" cy="2460567"/>
          </a:xfrm>
          <a:prstGeom prst="rect">
            <a:avLst/>
          </a:prstGeom>
        </p:spPr>
      </p:pic>
      <p:sp>
        <p:nvSpPr>
          <p:cNvPr id="16" name="타원 15"/>
          <p:cNvSpPr/>
          <p:nvPr/>
        </p:nvSpPr>
        <p:spPr>
          <a:xfrm flipV="1">
            <a:off x="10607506" y="1286932"/>
            <a:ext cx="135467" cy="1391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 flipV="1">
            <a:off x="10804510" y="1286932"/>
            <a:ext cx="135467" cy="1391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9764320" y="679943"/>
            <a:ext cx="1386280" cy="27699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후드캡</a:t>
            </a:r>
            <a:r>
              <a:rPr lang="ko-KR" altLang="en-US" sz="1200" b="1" dirty="0" smtClean="0"/>
              <a:t> 위치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예상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8533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직선 연결선 49"/>
          <p:cNvCxnSpPr/>
          <p:nvPr/>
        </p:nvCxnSpPr>
        <p:spPr>
          <a:xfrm>
            <a:off x="0" y="584200"/>
            <a:ext cx="12192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-40876" y="52625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경영관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대학원열람실 </a:t>
            </a:r>
            <a:r>
              <a:rPr lang="ko-KR" altLang="en-US" b="1" dirty="0" err="1" smtClean="0"/>
              <a:t>이전공사</a:t>
            </a:r>
            <a:r>
              <a:rPr lang="ko-KR" altLang="en-US" b="1" dirty="0" smtClean="0"/>
              <a:t> 참고자료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배관 경로</a:t>
            </a:r>
            <a:endParaRPr lang="ko-KR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3728" y="679943"/>
            <a:ext cx="2268472" cy="27699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경영관 </a:t>
            </a:r>
            <a:r>
              <a:rPr lang="en-US" altLang="ko-KR" sz="1200" b="1" dirty="0" smtClean="0"/>
              <a:t>4</a:t>
            </a:r>
            <a:r>
              <a:rPr lang="ko-KR" altLang="en-US" sz="1200" b="1" dirty="0" smtClean="0"/>
              <a:t>층 화장실 </a:t>
            </a:r>
            <a:r>
              <a:rPr lang="en-US" altLang="ko-KR" sz="1200" b="1" dirty="0" smtClean="0"/>
              <a:t>P.S</a:t>
            </a:r>
            <a:r>
              <a:rPr lang="ko-KR" altLang="en-US" sz="1200" b="1" dirty="0" smtClean="0"/>
              <a:t> 이용</a:t>
            </a:r>
            <a:endParaRPr lang="ko-KR" altLang="en-US" sz="12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614" y="4288984"/>
            <a:ext cx="3126898" cy="234734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0" y="4288985"/>
            <a:ext cx="3126897" cy="234734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614" y="1052681"/>
            <a:ext cx="4117653" cy="30910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53815" y="679943"/>
            <a:ext cx="3392905" cy="27699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경영관 옥상</a:t>
            </a:r>
            <a:r>
              <a:rPr lang="en-US" altLang="ko-KR" sz="1200" b="1" dirty="0" smtClean="0"/>
              <a:t>(6</a:t>
            </a:r>
            <a:r>
              <a:rPr lang="ko-KR" altLang="en-US" sz="1200" b="1" dirty="0" smtClean="0"/>
              <a:t>층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실외기 공간</a:t>
            </a:r>
            <a:endParaRPr lang="ko-KR" altLang="en-US" sz="12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371" y="679943"/>
            <a:ext cx="2585099" cy="3446798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7052272" y="1771996"/>
            <a:ext cx="466128" cy="7341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 rot="1913704">
            <a:off x="9325636" y="5612971"/>
            <a:ext cx="626533" cy="5927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24" y="1028300"/>
            <a:ext cx="2927529" cy="272243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24" y="3916244"/>
            <a:ext cx="2927529" cy="27224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349157" y="6562212"/>
            <a:ext cx="4133510" cy="25391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ko-KR" altLang="en-US" sz="1000" b="1" dirty="0" err="1" smtClean="0"/>
              <a:t>콘트리트</a:t>
            </a:r>
            <a:r>
              <a:rPr lang="ko-KR" altLang="en-US" sz="1000" b="1" dirty="0" smtClean="0"/>
              <a:t> 패드 </a:t>
            </a:r>
            <a:r>
              <a:rPr lang="ko-KR" altLang="en-US" sz="1000" b="1" dirty="0" smtClean="0"/>
              <a:t>및 스프링 </a:t>
            </a:r>
            <a:r>
              <a:rPr lang="ko-KR" altLang="en-US" sz="1000" b="1" dirty="0" err="1" smtClean="0"/>
              <a:t>방진가대</a:t>
            </a:r>
            <a:r>
              <a:rPr lang="ko-KR" altLang="en-US" sz="1000" b="1" dirty="0" smtClean="0"/>
              <a:t> </a:t>
            </a:r>
            <a:r>
              <a:rPr lang="ko-KR" altLang="en-US" sz="1000" b="1" dirty="0" smtClean="0"/>
              <a:t>설치 후 </a:t>
            </a:r>
            <a:r>
              <a:rPr lang="ko-KR" altLang="en-US" sz="1000" b="1" dirty="0" smtClean="0"/>
              <a:t>실외기 안착할 것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978730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59</Words>
  <Application>Microsoft Office PowerPoint</Application>
  <PresentationFormat>와이드스크린</PresentationFormat>
  <Paragraphs>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29</cp:revision>
  <dcterms:created xsi:type="dcterms:W3CDTF">2021-12-17T12:29:11Z</dcterms:created>
  <dcterms:modified xsi:type="dcterms:W3CDTF">2022-08-24T05:35:26Z</dcterms:modified>
</cp:coreProperties>
</file>