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6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126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824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7076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9205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9745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779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790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3568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243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41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5636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96DC6-7F4A-4098-8F95-4056735F872C}" type="datetimeFigureOut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6604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5945"/>
            <a:ext cx="12192000" cy="715585"/>
          </a:xfrm>
          <a:prstGeom prst="rect">
            <a:avLst/>
          </a:prstGeom>
        </p:spPr>
      </p:pic>
      <p:pic>
        <p:nvPicPr>
          <p:cNvPr id="5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3">
            <a:extLst/>
          </a:blip>
          <a:srcRect t="30" b="30"/>
          <a:stretch>
            <a:fillRect/>
          </a:stretch>
        </p:blipFill>
        <p:spPr>
          <a:xfrm>
            <a:off x="8898292" y="71330"/>
            <a:ext cx="1715417" cy="561031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661" y="-117809"/>
            <a:ext cx="780544" cy="798604"/>
          </a:xfrm>
          <a:prstGeom prst="rect">
            <a:avLst/>
          </a:prstGeom>
          <a:ln w="3175">
            <a:miter lim="400000"/>
          </a:ln>
        </p:spPr>
      </p:pic>
      <p:sp>
        <p:nvSpPr>
          <p:cNvPr id="8" name="TextBox 7"/>
          <p:cNvSpPr txBox="1"/>
          <p:nvPr/>
        </p:nvSpPr>
        <p:spPr>
          <a:xfrm>
            <a:off x="702732" y="141220"/>
            <a:ext cx="8195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</a:rPr>
              <a:t>BMC</a:t>
            </a:r>
            <a:r>
              <a:rPr lang="ko-KR" altLang="en-US" sz="2000" b="1" dirty="0" err="1">
                <a:solidFill>
                  <a:schemeClr val="bg2">
                    <a:lumMod val="25000"/>
                  </a:schemeClr>
                </a:solidFill>
              </a:rPr>
              <a:t>선센터</a:t>
            </a: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</a:rPr>
              <a:t> 공간조성공사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31607" y="6391003"/>
            <a:ext cx="4328786" cy="369332"/>
          </a:xfrm>
          <a:prstGeom prst="rect">
            <a:avLst/>
          </a:prstGeom>
          <a:noFill/>
          <a:ln w="63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/>
              <a:t>종합강의동</a:t>
            </a:r>
            <a:r>
              <a:rPr lang="ko-KR" altLang="en-US" b="1" dirty="0"/>
              <a:t> </a:t>
            </a:r>
            <a:r>
              <a:rPr lang="en-US" altLang="ko-KR" b="1" dirty="0"/>
              <a:t>1</a:t>
            </a:r>
            <a:r>
              <a:rPr lang="ko-KR" altLang="en-US" b="1" dirty="0"/>
              <a:t>층 </a:t>
            </a:r>
            <a:r>
              <a:rPr lang="en-US" altLang="ko-KR" b="1" dirty="0"/>
              <a:t>118</a:t>
            </a:r>
            <a:r>
              <a:rPr lang="ko-KR" altLang="en-US" b="1" dirty="0"/>
              <a:t>호실 내부 현황</a:t>
            </a:r>
            <a:r>
              <a:rPr lang="en-US" altLang="ko-KR" b="1" dirty="0"/>
              <a:t>(1)</a:t>
            </a:r>
            <a:endParaRPr lang="ko-KR" altLang="en-US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44AE61E-C4E0-4373-AEBE-919583EAC2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77" y="750686"/>
            <a:ext cx="4861264" cy="273446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2CF67F02-F3D1-47A5-BA91-D00BC84621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659" y="744593"/>
            <a:ext cx="4861264" cy="2734461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2C33B163-8B41-45AA-8475-9A1BBAFAE6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21" y="3523507"/>
            <a:ext cx="4861264" cy="2734461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70A43E93-D7AC-4D19-AE25-4204D1C44D2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659" y="3523506"/>
            <a:ext cx="4861264" cy="273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47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5945"/>
            <a:ext cx="12192000" cy="715585"/>
          </a:xfrm>
          <a:prstGeom prst="rect">
            <a:avLst/>
          </a:prstGeom>
        </p:spPr>
      </p:pic>
      <p:pic>
        <p:nvPicPr>
          <p:cNvPr id="5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3">
            <a:extLst/>
          </a:blip>
          <a:srcRect t="30" b="30"/>
          <a:stretch>
            <a:fillRect/>
          </a:stretch>
        </p:blipFill>
        <p:spPr>
          <a:xfrm>
            <a:off x="8898292" y="71330"/>
            <a:ext cx="1715417" cy="561031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661" y="-117809"/>
            <a:ext cx="780544" cy="798604"/>
          </a:xfrm>
          <a:prstGeom prst="rect">
            <a:avLst/>
          </a:prstGeom>
          <a:ln w="3175">
            <a:miter lim="400000"/>
          </a:ln>
        </p:spPr>
      </p:pic>
      <p:sp>
        <p:nvSpPr>
          <p:cNvPr id="8" name="TextBox 7"/>
          <p:cNvSpPr txBox="1"/>
          <p:nvPr/>
        </p:nvSpPr>
        <p:spPr>
          <a:xfrm>
            <a:off x="702732" y="141220"/>
            <a:ext cx="8195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</a:rPr>
              <a:t>BMC</a:t>
            </a:r>
            <a:r>
              <a:rPr lang="ko-KR" altLang="en-US" sz="2000" b="1" dirty="0" err="1">
                <a:solidFill>
                  <a:schemeClr val="bg2">
                    <a:lumMod val="25000"/>
                  </a:schemeClr>
                </a:solidFill>
              </a:rPr>
              <a:t>선센터</a:t>
            </a: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</a:rPr>
              <a:t> 공간조성공사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31607" y="6391003"/>
            <a:ext cx="4328786" cy="369332"/>
          </a:xfrm>
          <a:prstGeom prst="rect">
            <a:avLst/>
          </a:prstGeom>
          <a:noFill/>
          <a:ln w="63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/>
              <a:t>종합강의동</a:t>
            </a:r>
            <a:r>
              <a:rPr lang="ko-KR" altLang="en-US" b="1" dirty="0"/>
              <a:t> </a:t>
            </a:r>
            <a:r>
              <a:rPr lang="en-US" altLang="ko-KR" b="1" dirty="0"/>
              <a:t>1</a:t>
            </a:r>
            <a:r>
              <a:rPr lang="ko-KR" altLang="en-US" b="1" dirty="0"/>
              <a:t>층 </a:t>
            </a:r>
            <a:r>
              <a:rPr lang="en-US" altLang="ko-KR" b="1" dirty="0"/>
              <a:t>118</a:t>
            </a:r>
            <a:r>
              <a:rPr lang="ko-KR" altLang="en-US" b="1" dirty="0"/>
              <a:t>호실 내부 현황</a:t>
            </a:r>
            <a:r>
              <a:rPr lang="en-US" altLang="ko-KR" b="1" dirty="0"/>
              <a:t>(2)</a:t>
            </a:r>
            <a:endParaRPr lang="ko-KR" altLang="en-US" b="1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52FC2EC-5247-4FDE-9AE0-89F9356C1D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78" y="750685"/>
            <a:ext cx="4908886" cy="276124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E6B3003-0D46-4503-9B8D-1C801228CC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23" y="750685"/>
            <a:ext cx="4908886" cy="2761249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1505F5B2-639B-48A6-93D3-4C7EBD47ED6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78" y="3552979"/>
            <a:ext cx="4908886" cy="2761248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0764E848-7434-4938-ABDC-E970CD94BFE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23" y="3552979"/>
            <a:ext cx="4908886" cy="27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826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5945"/>
            <a:ext cx="12192000" cy="715585"/>
          </a:xfrm>
          <a:prstGeom prst="rect">
            <a:avLst/>
          </a:prstGeom>
        </p:spPr>
      </p:pic>
      <p:pic>
        <p:nvPicPr>
          <p:cNvPr id="5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3">
            <a:extLst/>
          </a:blip>
          <a:srcRect t="30" b="30"/>
          <a:stretch>
            <a:fillRect/>
          </a:stretch>
        </p:blipFill>
        <p:spPr>
          <a:xfrm>
            <a:off x="8898292" y="71330"/>
            <a:ext cx="1715417" cy="561031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661" y="-117809"/>
            <a:ext cx="780544" cy="798604"/>
          </a:xfrm>
          <a:prstGeom prst="rect">
            <a:avLst/>
          </a:prstGeom>
          <a:ln w="3175">
            <a:miter lim="400000"/>
          </a:ln>
        </p:spPr>
      </p:pic>
      <p:sp>
        <p:nvSpPr>
          <p:cNvPr id="8" name="TextBox 7"/>
          <p:cNvSpPr txBox="1"/>
          <p:nvPr/>
        </p:nvSpPr>
        <p:spPr>
          <a:xfrm>
            <a:off x="702732" y="141220"/>
            <a:ext cx="8195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</a:rPr>
              <a:t>BMC</a:t>
            </a:r>
            <a:r>
              <a:rPr lang="ko-KR" altLang="en-US" sz="2000" b="1" dirty="0" err="1">
                <a:solidFill>
                  <a:schemeClr val="bg2">
                    <a:lumMod val="25000"/>
                  </a:schemeClr>
                </a:solidFill>
              </a:rPr>
              <a:t>선센터</a:t>
            </a: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</a:rPr>
              <a:t> 공간조성공사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19395" y="6391003"/>
            <a:ext cx="4328786" cy="369332"/>
          </a:xfrm>
          <a:prstGeom prst="rect">
            <a:avLst/>
          </a:prstGeom>
          <a:noFill/>
          <a:ln w="63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/>
              <a:t>종합강의동</a:t>
            </a:r>
            <a:r>
              <a:rPr lang="ko-KR" altLang="en-US" b="1" dirty="0"/>
              <a:t> </a:t>
            </a:r>
            <a:r>
              <a:rPr lang="en-US" altLang="ko-KR" b="1" dirty="0"/>
              <a:t>1</a:t>
            </a:r>
            <a:r>
              <a:rPr lang="ko-KR" altLang="en-US" b="1" dirty="0"/>
              <a:t>층 공사 대상 복도 현황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8E4D4ED-F937-4C88-84CB-9F1F4A5CF9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00" y="3858715"/>
            <a:ext cx="5158435" cy="290162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1F89EA65-CC96-47B3-B75C-6E65CF48C1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541" y="821504"/>
            <a:ext cx="2946512" cy="5238243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0BEC7F8C-EAA3-4A8A-951C-AA2BF065C8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02" y="827960"/>
            <a:ext cx="5158434" cy="290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69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36</Words>
  <Application>Microsoft Office PowerPoint</Application>
  <PresentationFormat>와이드스크린</PresentationFormat>
  <Paragraphs>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10</cp:revision>
  <dcterms:created xsi:type="dcterms:W3CDTF">2022-12-06T07:07:51Z</dcterms:created>
  <dcterms:modified xsi:type="dcterms:W3CDTF">2024-12-31T08:08:21Z</dcterms:modified>
</cp:coreProperties>
</file>