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0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FC7F4D-ACD3-4FB2-A59C-2F4533B813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92BF822-47CE-4929-8423-109CC8B398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DC84685-4CF4-4F49-8F88-2368E7F6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066F-EF3E-4226-95C4-86067E915C19}" type="datetimeFigureOut">
              <a:rPr lang="ko-KR" altLang="en-US" smtClean="0"/>
              <a:t>2022-11-15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1EC3F12-A673-4DE1-AD62-90C2505DB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88B0B0A-44C6-466C-9FB6-078F81090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0905-3AC4-4AA7-A766-C7C86B2B99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6781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05BBDD-C5D9-4FA5-86A2-521CA48F6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56406C8-EDF5-4536-BEE7-7A0D06F8F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D7BC467-5F52-4C0A-9034-FF73A5E23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066F-EF3E-4226-95C4-86067E915C19}" type="datetimeFigureOut">
              <a:rPr lang="ko-KR" altLang="en-US" smtClean="0"/>
              <a:t>2022-11-15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D60D3A8-5AFC-4617-8251-9B1A5F0C9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10CECC4-100E-48B4-9864-AE06CE2EA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0905-3AC4-4AA7-A766-C7C86B2B99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337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4758D46-2D08-4AE4-9D1C-A763A18B8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4CF7A3-9F49-4548-B0D8-43C6D403B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AE6EBF8-17AA-4AB7-9594-9C063CD05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066F-EF3E-4226-95C4-86067E915C19}" type="datetimeFigureOut">
              <a:rPr lang="ko-KR" altLang="en-US" smtClean="0"/>
              <a:t>2022-11-15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2E5F268-7CBC-4A6C-822D-86D611D9D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0BAB088-BE07-4C76-B45C-269C52083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0905-3AC4-4AA7-A766-C7C86B2B99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5401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0A00DFD-A728-4D6A-A564-72A90B7B2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2330718-7579-41CC-8823-27D24E8221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B7E4FA9-DC32-4F0F-BD09-0B31B267D0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AEDE259-97DE-4188-A258-6F38A3096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066F-EF3E-4226-95C4-86067E915C19}" type="datetimeFigureOut">
              <a:rPr lang="ko-KR" altLang="en-US" smtClean="0"/>
              <a:t>2022-11-15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BB1F046-0F8A-4C71-BCF7-2C5DB5015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8368C36-7A38-4EAC-8F81-42A588677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0905-3AC4-4AA7-A766-C7C86B2B99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6695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07CF8F-4D9A-46DA-846F-F7D0B7D26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AFD1199-CE87-46C8-A94C-1D7B1B1D7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8B35BF2-80E0-4E5F-8F5E-CB5DE06C5B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0481680-E6DC-42BB-8DFE-1275A116DB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98F36CB-A412-43AA-96BE-10B547323A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548819-37D3-4EF3-9510-93CC3750F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066F-EF3E-4226-95C4-86067E915C19}" type="datetimeFigureOut">
              <a:rPr lang="ko-KR" altLang="en-US" smtClean="0"/>
              <a:t>2022-11-15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13E2DAE-B8E8-49EE-8A6F-42134811A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39AC7A2-FB6B-4CF7-9DA7-76931AF23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0905-3AC4-4AA7-A766-C7C86B2B99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7621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CECEFE9-3487-4485-8C63-26B92016A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3FD4232-FA84-4E01-B949-EB62E6D7A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066F-EF3E-4226-95C4-86067E915C19}" type="datetimeFigureOut">
              <a:rPr lang="ko-KR" altLang="en-US" smtClean="0"/>
              <a:t>2022-11-15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F5F7EB8-B69F-411E-AEB1-D9D9C7D99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1720E3A-BCE4-4D68-8DDB-CA1FC6E28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0905-3AC4-4AA7-A766-C7C86B2B99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650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D5E69CCA-EF58-419A-B18B-F057958E9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066F-EF3E-4226-95C4-86067E915C19}" type="datetimeFigureOut">
              <a:rPr lang="ko-KR" altLang="en-US" smtClean="0"/>
              <a:t>2022-11-15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9FFA603-074E-47B8-981B-416995B4A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CA44A88-FD80-44D4-B330-72401ABCA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0905-3AC4-4AA7-A766-C7C86B2B99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2474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50038F4-781C-4FAF-91CE-D3FC7FD91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6C5E496-A326-40FE-80E5-9FB465ED5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6431521-26F9-45A4-9ED1-DA38AD4424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128DFBC-5CAA-415B-AF4A-EB71945F8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066F-EF3E-4226-95C4-86067E915C19}" type="datetimeFigureOut">
              <a:rPr lang="ko-KR" altLang="en-US" smtClean="0"/>
              <a:t>2022-11-15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B765F3D-F4E8-4FCC-90E7-017CEFD11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272AC9F-82DE-478C-8FD4-B11DC90F6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0905-3AC4-4AA7-A766-C7C86B2B99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011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9F2BAE8-8602-4173-9357-7F25DDD06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B48DE80-11E6-44BD-813F-24C6B4E213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9AA5F21-35E2-4898-B67D-11C884664C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8D85186-0FD5-4B13-8A29-B71905430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066F-EF3E-4226-95C4-86067E915C19}" type="datetimeFigureOut">
              <a:rPr lang="ko-KR" altLang="en-US" smtClean="0"/>
              <a:t>2022-11-15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C40DAA2-496E-4ECF-90D3-8F6D1DD31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DF0FD03-0989-4ECA-A5A0-FBE1DFBBA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0905-3AC4-4AA7-A766-C7C86B2B99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3488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44D8BB-5836-4E3A-8127-C243EDCDE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4EF49B0-1983-4E02-8386-4CD0836174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FCA4997-379D-435F-9E65-34706EDD4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066F-EF3E-4226-95C4-86067E915C19}" type="datetimeFigureOut">
              <a:rPr lang="ko-KR" altLang="en-US" smtClean="0"/>
              <a:t>2022-11-15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8A66C60-ED8A-45C1-B7EA-53B59725A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E9B1011-9757-4A7F-AF17-4242F1A1C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0905-3AC4-4AA7-A766-C7C86B2B99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8351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606A9636-F2E9-4042-9C9B-9AA758A995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BFFD1B0-8683-40D2-A9D4-39D8EF4201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57B0CA1-0B62-4344-92F4-FB7C1DB6F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066F-EF3E-4226-95C4-86067E915C19}" type="datetimeFigureOut">
              <a:rPr lang="ko-KR" altLang="en-US" smtClean="0"/>
              <a:t>2022-11-15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43CD8AF-E7B8-4976-85D7-1C9E9CB9E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8D13850-3E3A-4210-9DF6-74561927D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0905-3AC4-4AA7-A766-C7C86B2B99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5997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CDED086-F11D-4260-AC22-7A97DA8B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0B0F592-1A65-404B-BFA0-B02C13442B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8AC71BC-7A63-4230-AF95-FB1F7AFBD9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4066F-EF3E-4226-95C4-86067E915C19}" type="datetimeFigureOut">
              <a:rPr lang="ko-KR" altLang="en-US" smtClean="0"/>
              <a:t>2022-11-15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51D3B5B-5AB4-42A4-9EC8-90AFB22A1D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67440B8-8BFF-4A57-9FAC-C4EB03DB33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DB0905-3AC4-4AA7-A766-C7C86B2B99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5780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0DE3C834-B22D-4229-8A87-58B5FFA6CCA4}"/>
              </a:ext>
            </a:extLst>
          </p:cNvPr>
          <p:cNvSpPr/>
          <p:nvPr/>
        </p:nvSpPr>
        <p:spPr>
          <a:xfrm>
            <a:off x="3238150" y="428200"/>
            <a:ext cx="5400000" cy="540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D83385-5924-454A-A868-BD8A38C4CCC1}"/>
              </a:ext>
            </a:extLst>
          </p:cNvPr>
          <p:cNvSpPr txBox="1"/>
          <p:nvPr/>
        </p:nvSpPr>
        <p:spPr>
          <a:xfrm>
            <a:off x="5436837" y="164489"/>
            <a:ext cx="7954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 dirty="0"/>
              <a:t>6,500 mm</a:t>
            </a:r>
            <a:endParaRPr lang="ko-KR" altLang="en-US" sz="1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1ADAA3-2B3B-4DDD-AF40-60B425192008}"/>
              </a:ext>
            </a:extLst>
          </p:cNvPr>
          <p:cNvSpPr txBox="1"/>
          <p:nvPr/>
        </p:nvSpPr>
        <p:spPr>
          <a:xfrm>
            <a:off x="1568094" y="3247301"/>
            <a:ext cx="7954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 dirty="0"/>
              <a:t>6,500 mm</a:t>
            </a:r>
            <a:endParaRPr lang="ko-KR" altLang="en-US" sz="1000" b="1" dirty="0"/>
          </a:p>
        </p:txBody>
      </p:sp>
      <p:sp>
        <p:nvSpPr>
          <p:cNvPr id="7" name="부분 원형 6">
            <a:extLst>
              <a:ext uri="{FF2B5EF4-FFF2-40B4-BE49-F238E27FC236}">
                <a16:creationId xmlns:a16="http://schemas.microsoft.com/office/drawing/2014/main" id="{66AE8B86-B9BC-4DDD-A51D-4ED341B7AB41}"/>
              </a:ext>
            </a:extLst>
          </p:cNvPr>
          <p:cNvSpPr/>
          <p:nvPr/>
        </p:nvSpPr>
        <p:spPr>
          <a:xfrm>
            <a:off x="7927474" y="-195943"/>
            <a:ext cx="1262743" cy="1262743"/>
          </a:xfrm>
          <a:prstGeom prst="pie">
            <a:avLst>
              <a:gd name="adj1" fmla="val 5366944"/>
              <a:gd name="adj2" fmla="val 10766301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745693-D70E-4EAE-9A98-75EFCCA03BD4}"/>
              </a:ext>
            </a:extLst>
          </p:cNvPr>
          <p:cNvSpPr txBox="1"/>
          <p:nvPr/>
        </p:nvSpPr>
        <p:spPr>
          <a:xfrm>
            <a:off x="7630469" y="6606290"/>
            <a:ext cx="7954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/>
              <a:t>1,550 </a:t>
            </a:r>
            <a:r>
              <a:rPr lang="en-US" altLang="ko-KR" sz="1000" b="1" dirty="0"/>
              <a:t>mm</a:t>
            </a:r>
            <a:endParaRPr lang="ko-KR" altLang="en-US" sz="1000" b="1" dirty="0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9A93AE36-4DF4-4AAA-879B-453B62B65AC1}"/>
              </a:ext>
            </a:extLst>
          </p:cNvPr>
          <p:cNvSpPr/>
          <p:nvPr/>
        </p:nvSpPr>
        <p:spPr>
          <a:xfrm>
            <a:off x="3237746" y="4328566"/>
            <a:ext cx="666000" cy="1494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1000" dirty="0" err="1"/>
              <a:t>흄후드</a:t>
            </a:r>
            <a:endParaRPr lang="en-US" altLang="ko-KR" sz="1000" dirty="0"/>
          </a:p>
          <a:p>
            <a:pPr algn="ctr"/>
            <a:r>
              <a:rPr lang="en-US" altLang="ko-KR" sz="1000" dirty="0"/>
              <a:t>1800</a:t>
            </a:r>
            <a:r>
              <a:rPr lang="ko-KR" altLang="en-US" sz="1000"/>
              <a:t>*</a:t>
            </a:r>
            <a:r>
              <a:rPr lang="en-US" altLang="ko-KR" sz="1000"/>
              <a:t>800</a:t>
            </a:r>
            <a:endParaRPr lang="en-US" altLang="ko-KR" sz="1000" dirty="0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CC00D829-6082-466B-B5EE-D1EF1828D9FC}"/>
              </a:ext>
            </a:extLst>
          </p:cNvPr>
          <p:cNvSpPr/>
          <p:nvPr/>
        </p:nvSpPr>
        <p:spPr>
          <a:xfrm>
            <a:off x="3237746" y="2834566"/>
            <a:ext cx="666000" cy="1494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1000" dirty="0" err="1"/>
              <a:t>흄후드</a:t>
            </a:r>
            <a:endParaRPr lang="en-US" altLang="ko-KR" sz="1000" dirty="0"/>
          </a:p>
          <a:p>
            <a:pPr algn="ctr"/>
            <a:r>
              <a:rPr lang="en-US" altLang="ko-KR" sz="1000" dirty="0"/>
              <a:t>1800</a:t>
            </a:r>
            <a:r>
              <a:rPr lang="ko-KR" altLang="en-US" sz="1000"/>
              <a:t>*</a:t>
            </a:r>
            <a:r>
              <a:rPr lang="en-US" altLang="ko-KR" sz="1000"/>
              <a:t>800</a:t>
            </a:r>
            <a:endParaRPr lang="en-US" altLang="ko-KR" sz="10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B0FAF404-CCF4-4167-9AFB-83BA6AF2E0A2}"/>
              </a:ext>
            </a:extLst>
          </p:cNvPr>
          <p:cNvSpPr/>
          <p:nvPr/>
        </p:nvSpPr>
        <p:spPr>
          <a:xfrm>
            <a:off x="3237746" y="1331821"/>
            <a:ext cx="622800" cy="1494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1000" dirty="0"/>
              <a:t>벽실험대 </a:t>
            </a:r>
            <a:r>
              <a:rPr lang="en-US" altLang="ko-KR" sz="1000" dirty="0"/>
              <a:t>(</a:t>
            </a:r>
            <a:r>
              <a:rPr lang="ko-KR" altLang="en-US" sz="1000" dirty="0" err="1"/>
              <a:t>넓은선반</a:t>
            </a:r>
            <a:r>
              <a:rPr lang="en-US" altLang="ko-KR" sz="1000" dirty="0"/>
              <a:t>, </a:t>
            </a:r>
            <a:r>
              <a:rPr lang="ko-KR" altLang="en-US" sz="1000" dirty="0"/>
              <a:t>서랍</a:t>
            </a:r>
            <a:r>
              <a:rPr lang="en-US" altLang="ko-KR" sz="1000" dirty="0"/>
              <a:t>) – CV </a:t>
            </a:r>
            <a:r>
              <a:rPr lang="ko-KR" altLang="en-US" sz="1000" dirty="0"/>
              <a:t>장비</a:t>
            </a:r>
            <a:endParaRPr lang="en-US" altLang="ko-KR" sz="1000" dirty="0"/>
          </a:p>
          <a:p>
            <a:pPr algn="ctr"/>
            <a:r>
              <a:rPr lang="en-US" altLang="ko-KR" sz="1000" dirty="0"/>
              <a:t>1800</a:t>
            </a:r>
            <a:r>
              <a:rPr lang="ko-KR" altLang="en-US" sz="1000" dirty="0"/>
              <a:t>*</a:t>
            </a:r>
            <a:r>
              <a:rPr lang="en-US" altLang="ko-KR" sz="1000" dirty="0"/>
              <a:t>750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6A0CEED4-85CD-469B-9E22-4E681347BC71}"/>
              </a:ext>
            </a:extLst>
          </p:cNvPr>
          <p:cNvSpPr/>
          <p:nvPr/>
        </p:nvSpPr>
        <p:spPr>
          <a:xfrm rot="5400000">
            <a:off x="3416583" y="258604"/>
            <a:ext cx="326810" cy="666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1000" dirty="0"/>
              <a:t>가스</a:t>
            </a:r>
            <a:endParaRPr lang="en-US" altLang="ko-KR" sz="1000" dirty="0"/>
          </a:p>
          <a:p>
            <a:pPr algn="ctr"/>
            <a:r>
              <a:rPr lang="ko-KR" altLang="en-US" sz="1000" dirty="0"/>
              <a:t>보관</a:t>
            </a:r>
            <a:endParaRPr lang="en-US" altLang="ko-KR" sz="1000" dirty="0"/>
          </a:p>
        </p:txBody>
      </p:sp>
      <p:cxnSp>
        <p:nvCxnSpPr>
          <p:cNvPr id="39" name="직선 연결선 38">
            <a:extLst>
              <a:ext uri="{FF2B5EF4-FFF2-40B4-BE49-F238E27FC236}">
                <a16:creationId xmlns:a16="http://schemas.microsoft.com/office/drawing/2014/main" id="{6BB99772-5A78-476C-B1B6-7011C1AE273B}"/>
              </a:ext>
            </a:extLst>
          </p:cNvPr>
          <p:cNvCxnSpPr>
            <a:cxnSpLocks/>
          </p:cNvCxnSpPr>
          <p:nvPr/>
        </p:nvCxnSpPr>
        <p:spPr>
          <a:xfrm>
            <a:off x="3904599" y="5863432"/>
            <a:ext cx="0" cy="34119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1CC635DA-6315-4B1A-A316-B6191D3D3769}"/>
              </a:ext>
            </a:extLst>
          </p:cNvPr>
          <p:cNvCxnSpPr>
            <a:cxnSpLocks/>
          </p:cNvCxnSpPr>
          <p:nvPr/>
        </p:nvCxnSpPr>
        <p:spPr>
          <a:xfrm>
            <a:off x="3237746" y="5863432"/>
            <a:ext cx="0" cy="86596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2BE276AB-6074-4B61-807D-456E2E5B13EB}"/>
              </a:ext>
            </a:extLst>
          </p:cNvPr>
          <p:cNvSpPr txBox="1"/>
          <p:nvPr/>
        </p:nvSpPr>
        <p:spPr>
          <a:xfrm>
            <a:off x="3205141" y="6068933"/>
            <a:ext cx="6880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 dirty="0"/>
              <a:t>800 mm</a:t>
            </a:r>
            <a:endParaRPr lang="ko-KR" altLang="en-US" sz="1000" b="1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D3C77B7-6FB5-45E1-8B90-4B34EA8483B0}"/>
              </a:ext>
            </a:extLst>
          </p:cNvPr>
          <p:cNvSpPr txBox="1"/>
          <p:nvPr/>
        </p:nvSpPr>
        <p:spPr>
          <a:xfrm>
            <a:off x="5756947" y="6133007"/>
            <a:ext cx="7954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/>
              <a:t>3,150 </a:t>
            </a:r>
            <a:r>
              <a:rPr lang="en-US" altLang="ko-KR" sz="1000" b="1" dirty="0"/>
              <a:t>mm</a:t>
            </a:r>
            <a:endParaRPr lang="ko-KR" altLang="en-US" sz="1000" b="1" dirty="0"/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EABF8A7D-7774-43FA-AAF0-9929CF3DDE25}"/>
              </a:ext>
            </a:extLst>
          </p:cNvPr>
          <p:cNvCxnSpPr>
            <a:cxnSpLocks/>
          </p:cNvCxnSpPr>
          <p:nvPr/>
        </p:nvCxnSpPr>
        <p:spPr>
          <a:xfrm>
            <a:off x="3900686" y="5863432"/>
            <a:ext cx="0" cy="60302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B1F8A74B-49BD-40FD-8FA0-A6B2983B5C1F}"/>
              </a:ext>
            </a:extLst>
          </p:cNvPr>
          <p:cNvCxnSpPr>
            <a:cxnSpLocks/>
          </p:cNvCxnSpPr>
          <p:nvPr/>
        </p:nvCxnSpPr>
        <p:spPr>
          <a:xfrm>
            <a:off x="4948177" y="6365558"/>
            <a:ext cx="232475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직선 화살표 연결선 72">
            <a:extLst>
              <a:ext uri="{FF2B5EF4-FFF2-40B4-BE49-F238E27FC236}">
                <a16:creationId xmlns:a16="http://schemas.microsoft.com/office/drawing/2014/main" id="{0043067C-23BC-44FD-8B91-4FF006B2876C}"/>
              </a:ext>
            </a:extLst>
          </p:cNvPr>
          <p:cNvCxnSpPr>
            <a:cxnSpLocks/>
          </p:cNvCxnSpPr>
          <p:nvPr/>
        </p:nvCxnSpPr>
        <p:spPr>
          <a:xfrm>
            <a:off x="7493444" y="6589572"/>
            <a:ext cx="106540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3C6F86D4-2C94-402F-AFD9-AE029D1DDD40}"/>
              </a:ext>
            </a:extLst>
          </p:cNvPr>
          <p:cNvSpPr/>
          <p:nvPr/>
        </p:nvSpPr>
        <p:spPr>
          <a:xfrm rot="5400000">
            <a:off x="6025181" y="4402758"/>
            <a:ext cx="141637" cy="301624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800" dirty="0"/>
              <a:t>창문</a:t>
            </a:r>
            <a:endParaRPr lang="en-US" altLang="ko-KR" sz="800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B89AB7B-7824-4E63-88BF-DDF08D444460}"/>
              </a:ext>
            </a:extLst>
          </p:cNvPr>
          <p:cNvSpPr txBox="1"/>
          <p:nvPr/>
        </p:nvSpPr>
        <p:spPr>
          <a:xfrm>
            <a:off x="377371" y="304800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실험실 배치도</a:t>
            </a:r>
          </a:p>
        </p:txBody>
      </p: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A20E85A2-C19E-4531-AB95-0A0E8D9DBEEF}"/>
              </a:ext>
            </a:extLst>
          </p:cNvPr>
          <p:cNvCxnSpPr>
            <a:cxnSpLocks/>
          </p:cNvCxnSpPr>
          <p:nvPr/>
        </p:nvCxnSpPr>
        <p:spPr>
          <a:xfrm rot="5400000">
            <a:off x="2903626" y="4854675"/>
            <a:ext cx="0" cy="60302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F2EDBE22-0268-4265-9E5E-22399C7D3A97}"/>
              </a:ext>
            </a:extLst>
          </p:cNvPr>
          <p:cNvCxnSpPr>
            <a:cxnSpLocks/>
          </p:cNvCxnSpPr>
          <p:nvPr/>
        </p:nvCxnSpPr>
        <p:spPr>
          <a:xfrm rot="5400000">
            <a:off x="2903626" y="5510352"/>
            <a:ext cx="0" cy="60302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4CB68994-41CC-4F43-A531-41EB2244767F}"/>
              </a:ext>
            </a:extLst>
          </p:cNvPr>
          <p:cNvCxnSpPr>
            <a:cxnSpLocks/>
          </p:cNvCxnSpPr>
          <p:nvPr/>
        </p:nvCxnSpPr>
        <p:spPr>
          <a:xfrm>
            <a:off x="2948767" y="5152226"/>
            <a:ext cx="0" cy="65331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60101C3B-98EA-453B-8975-40B3DA057914}"/>
              </a:ext>
            </a:extLst>
          </p:cNvPr>
          <p:cNvSpPr txBox="1"/>
          <p:nvPr/>
        </p:nvSpPr>
        <p:spPr>
          <a:xfrm rot="5400000">
            <a:off x="2440318" y="5373120"/>
            <a:ext cx="6880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/>
              <a:t>800 mm</a:t>
            </a:r>
            <a:endParaRPr lang="ko-KR" altLang="en-US" sz="1000" b="1" dirty="0"/>
          </a:p>
        </p:txBody>
      </p: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9E628A98-28C2-44E6-A1AB-D5CC04ED06B8}"/>
              </a:ext>
            </a:extLst>
          </p:cNvPr>
          <p:cNvGrpSpPr/>
          <p:nvPr/>
        </p:nvGrpSpPr>
        <p:grpSpPr>
          <a:xfrm>
            <a:off x="4787400" y="1702293"/>
            <a:ext cx="2617200" cy="1245600"/>
            <a:chOff x="4802883" y="1837601"/>
            <a:chExt cx="2617200" cy="1245600"/>
          </a:xfrm>
        </p:grpSpPr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BC655C67-1966-4546-9286-1DCE9600B2CA}"/>
                </a:ext>
              </a:extLst>
            </p:cNvPr>
            <p:cNvSpPr/>
            <p:nvPr/>
          </p:nvSpPr>
          <p:spPr>
            <a:xfrm rot="5400000">
              <a:off x="5488683" y="1151801"/>
              <a:ext cx="1245600" cy="2617200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ko-KR" altLang="en-US" sz="1000" dirty="0"/>
                <a:t>중앙실험대 </a:t>
              </a:r>
              <a:endParaRPr lang="en-US" altLang="ko-KR" sz="1000" dirty="0"/>
            </a:p>
            <a:p>
              <a:pPr algn="ctr"/>
              <a:r>
                <a:rPr lang="en-US" altLang="ko-KR" sz="1000" dirty="0"/>
                <a:t>(</a:t>
              </a:r>
              <a:r>
                <a:rPr lang="ko-KR" altLang="en-US" sz="1000" dirty="0"/>
                <a:t>중앙선반</a:t>
              </a:r>
              <a:r>
                <a:rPr lang="en-US" altLang="ko-KR" sz="1000" dirty="0"/>
                <a:t>, </a:t>
              </a:r>
              <a:r>
                <a:rPr lang="ko-KR" altLang="en-US" sz="1000" dirty="0"/>
                <a:t>싱크대</a:t>
              </a:r>
              <a:r>
                <a:rPr lang="en-US" altLang="ko-KR" sz="1000" dirty="0"/>
                <a:t>, </a:t>
              </a:r>
              <a:r>
                <a:rPr lang="ko-KR" altLang="en-US" sz="1000" dirty="0"/>
                <a:t>이동서랍</a:t>
              </a:r>
              <a:r>
                <a:rPr lang="en-US" altLang="ko-KR" sz="1000" dirty="0"/>
                <a:t>)</a:t>
              </a:r>
            </a:p>
            <a:p>
              <a:pPr algn="ctr"/>
              <a:r>
                <a:rPr lang="en-US" altLang="ko-KR" sz="1000" dirty="0"/>
                <a:t>3150</a:t>
              </a:r>
              <a:r>
                <a:rPr lang="ko-KR" altLang="en-US" sz="1000"/>
                <a:t>*</a:t>
              </a:r>
              <a:r>
                <a:rPr lang="en-US" altLang="ko-KR" sz="1000"/>
                <a:t>1500</a:t>
              </a:r>
            </a:p>
            <a:p>
              <a:pPr algn="ctr"/>
              <a:r>
                <a:rPr lang="en-US" altLang="ko-KR" sz="1000"/>
                <a:t>CV</a:t>
              </a:r>
              <a:r>
                <a:rPr lang="ko-KR" altLang="en-US" sz="1000"/>
                <a:t>장비</a:t>
              </a:r>
              <a:endParaRPr lang="en-US" altLang="ko-KR" sz="1000" dirty="0"/>
            </a:p>
          </p:txBody>
        </p:sp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id="{0A5F0017-ACBB-48A3-B1CC-2217C4732E13}"/>
                </a:ext>
              </a:extLst>
            </p:cNvPr>
            <p:cNvSpPr/>
            <p:nvPr/>
          </p:nvSpPr>
          <p:spPr>
            <a:xfrm rot="5400000">
              <a:off x="6673473" y="2313594"/>
              <a:ext cx="1088472" cy="29361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dirty="0"/>
                <a:t>싱크대</a:t>
              </a: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7DB23129-EC0B-4CFE-988A-A5E3A051F20E}"/>
              </a:ext>
            </a:extLst>
          </p:cNvPr>
          <p:cNvGrpSpPr/>
          <p:nvPr/>
        </p:nvGrpSpPr>
        <p:grpSpPr>
          <a:xfrm>
            <a:off x="4793465" y="3910107"/>
            <a:ext cx="2617200" cy="1245600"/>
            <a:chOff x="4802883" y="1837601"/>
            <a:chExt cx="2617200" cy="1245600"/>
          </a:xfrm>
        </p:grpSpPr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9C29D953-793D-4B0B-8265-AA41607F9BF7}"/>
                </a:ext>
              </a:extLst>
            </p:cNvPr>
            <p:cNvSpPr/>
            <p:nvPr/>
          </p:nvSpPr>
          <p:spPr>
            <a:xfrm rot="5400000">
              <a:off x="5488683" y="1151801"/>
              <a:ext cx="1245600" cy="2617200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ko-KR" altLang="en-US" sz="1000" dirty="0"/>
                <a:t>중앙실험대 </a:t>
              </a:r>
              <a:endParaRPr lang="en-US" altLang="ko-KR" sz="1000" dirty="0"/>
            </a:p>
            <a:p>
              <a:pPr algn="ctr"/>
              <a:r>
                <a:rPr lang="en-US" altLang="ko-KR" sz="1000" dirty="0"/>
                <a:t>(</a:t>
              </a:r>
              <a:r>
                <a:rPr lang="ko-KR" altLang="en-US" sz="1000" dirty="0"/>
                <a:t>중앙선반</a:t>
              </a:r>
              <a:r>
                <a:rPr lang="en-US" altLang="ko-KR" sz="1000" dirty="0"/>
                <a:t>, </a:t>
              </a:r>
              <a:r>
                <a:rPr lang="ko-KR" altLang="en-US" sz="1000" dirty="0"/>
                <a:t>싱크대</a:t>
              </a:r>
              <a:r>
                <a:rPr lang="en-US" altLang="ko-KR" sz="1000" dirty="0"/>
                <a:t>, </a:t>
              </a:r>
              <a:r>
                <a:rPr lang="ko-KR" altLang="en-US" sz="1000" dirty="0"/>
                <a:t>이동서랍</a:t>
              </a:r>
              <a:r>
                <a:rPr lang="en-US" altLang="ko-KR" sz="1000" dirty="0"/>
                <a:t>)</a:t>
              </a:r>
            </a:p>
            <a:p>
              <a:pPr algn="ctr"/>
              <a:r>
                <a:rPr lang="en-US" altLang="ko-KR" sz="1000" dirty="0"/>
                <a:t>3150</a:t>
              </a:r>
              <a:r>
                <a:rPr lang="ko-KR" altLang="en-US" sz="1000" dirty="0"/>
                <a:t>*</a:t>
              </a:r>
              <a:r>
                <a:rPr lang="en-US" altLang="ko-KR" sz="1000" dirty="0"/>
                <a:t>1500</a:t>
              </a:r>
            </a:p>
          </p:txBody>
        </p: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9E793574-373C-46A6-B412-0575E6022343}"/>
                </a:ext>
              </a:extLst>
            </p:cNvPr>
            <p:cNvSpPr/>
            <p:nvPr/>
          </p:nvSpPr>
          <p:spPr>
            <a:xfrm rot="5400000">
              <a:off x="6673473" y="2313594"/>
              <a:ext cx="1088472" cy="29361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dirty="0"/>
                <a:t>싱크대</a:t>
              </a:r>
            </a:p>
          </p:txBody>
        </p:sp>
      </p:grpSp>
      <p:cxnSp>
        <p:nvCxnSpPr>
          <p:cNvPr id="75" name="직선 연결선 74">
            <a:extLst>
              <a:ext uri="{FF2B5EF4-FFF2-40B4-BE49-F238E27FC236}">
                <a16:creationId xmlns:a16="http://schemas.microsoft.com/office/drawing/2014/main" id="{C6A80852-9E80-4A9D-809E-5D74B46595CA}"/>
              </a:ext>
            </a:extLst>
          </p:cNvPr>
          <p:cNvCxnSpPr>
            <a:cxnSpLocks/>
          </p:cNvCxnSpPr>
          <p:nvPr/>
        </p:nvCxnSpPr>
        <p:spPr>
          <a:xfrm>
            <a:off x="8647718" y="5863432"/>
            <a:ext cx="0" cy="86596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직선 연결선 78">
            <a:extLst>
              <a:ext uri="{FF2B5EF4-FFF2-40B4-BE49-F238E27FC236}">
                <a16:creationId xmlns:a16="http://schemas.microsoft.com/office/drawing/2014/main" id="{2418489E-1E4A-47A9-BB59-97FF97619AAF}"/>
              </a:ext>
            </a:extLst>
          </p:cNvPr>
          <p:cNvCxnSpPr>
            <a:cxnSpLocks/>
          </p:cNvCxnSpPr>
          <p:nvPr/>
        </p:nvCxnSpPr>
        <p:spPr>
          <a:xfrm flipH="1">
            <a:off x="2602113" y="3923789"/>
            <a:ext cx="60302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직선 화살표 연결선 79">
            <a:extLst>
              <a:ext uri="{FF2B5EF4-FFF2-40B4-BE49-F238E27FC236}">
                <a16:creationId xmlns:a16="http://schemas.microsoft.com/office/drawing/2014/main" id="{285188E9-F9F0-4833-90B7-6D604BDD4A0F}"/>
              </a:ext>
            </a:extLst>
          </p:cNvPr>
          <p:cNvCxnSpPr>
            <a:cxnSpLocks/>
          </p:cNvCxnSpPr>
          <p:nvPr/>
        </p:nvCxnSpPr>
        <p:spPr>
          <a:xfrm>
            <a:off x="2948767" y="3979372"/>
            <a:ext cx="0" cy="11710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FB119651-29DB-46FE-A955-FA3D36E5BE8C}"/>
              </a:ext>
            </a:extLst>
          </p:cNvPr>
          <p:cNvSpPr txBox="1"/>
          <p:nvPr/>
        </p:nvSpPr>
        <p:spPr>
          <a:xfrm rot="5400000">
            <a:off x="2356509" y="4535310"/>
            <a:ext cx="855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/>
              <a:t>1,500 </a:t>
            </a:r>
            <a:r>
              <a:rPr lang="en-US" altLang="ko-KR" sz="1000" b="1" dirty="0"/>
              <a:t>mm</a:t>
            </a:r>
            <a:endParaRPr lang="ko-KR" altLang="en-US" sz="1000" b="1" dirty="0"/>
          </a:p>
        </p:txBody>
      </p:sp>
      <p:cxnSp>
        <p:nvCxnSpPr>
          <p:cNvPr id="82" name="직선 연결선 81">
            <a:extLst>
              <a:ext uri="{FF2B5EF4-FFF2-40B4-BE49-F238E27FC236}">
                <a16:creationId xmlns:a16="http://schemas.microsoft.com/office/drawing/2014/main" id="{29F64DA7-32DA-4EE3-BC28-5027D7D2955F}"/>
              </a:ext>
            </a:extLst>
          </p:cNvPr>
          <p:cNvCxnSpPr>
            <a:cxnSpLocks/>
          </p:cNvCxnSpPr>
          <p:nvPr/>
        </p:nvCxnSpPr>
        <p:spPr>
          <a:xfrm flipH="1">
            <a:off x="2602113" y="2927575"/>
            <a:ext cx="60302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28CF5082-CED7-4F8C-8552-5D1A7AC0A4B8}"/>
              </a:ext>
            </a:extLst>
          </p:cNvPr>
          <p:cNvCxnSpPr>
            <a:cxnSpLocks/>
          </p:cNvCxnSpPr>
          <p:nvPr/>
        </p:nvCxnSpPr>
        <p:spPr>
          <a:xfrm>
            <a:off x="2948767" y="2923611"/>
            <a:ext cx="0" cy="89360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74FE8025-F75C-48D1-AD80-19C391D3EB27}"/>
              </a:ext>
            </a:extLst>
          </p:cNvPr>
          <p:cNvSpPr txBox="1"/>
          <p:nvPr/>
        </p:nvSpPr>
        <p:spPr>
          <a:xfrm rot="5400000">
            <a:off x="2280917" y="3303907"/>
            <a:ext cx="10068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/>
              <a:t>1,350 </a:t>
            </a:r>
            <a:r>
              <a:rPr lang="en-US" altLang="ko-KR" sz="1000" b="1" dirty="0"/>
              <a:t>mm</a:t>
            </a:r>
            <a:endParaRPr lang="ko-KR" altLang="en-US" sz="1000" b="1" dirty="0"/>
          </a:p>
        </p:txBody>
      </p:sp>
      <p:cxnSp>
        <p:nvCxnSpPr>
          <p:cNvPr id="85" name="직선 연결선 84">
            <a:extLst>
              <a:ext uri="{FF2B5EF4-FFF2-40B4-BE49-F238E27FC236}">
                <a16:creationId xmlns:a16="http://schemas.microsoft.com/office/drawing/2014/main" id="{F0B35DAD-7262-4669-8C5D-C36C64289700}"/>
              </a:ext>
            </a:extLst>
          </p:cNvPr>
          <p:cNvCxnSpPr>
            <a:cxnSpLocks/>
          </p:cNvCxnSpPr>
          <p:nvPr/>
        </p:nvCxnSpPr>
        <p:spPr>
          <a:xfrm flipH="1">
            <a:off x="2602113" y="1653578"/>
            <a:ext cx="60302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4C4DB96E-0ABD-4BB6-A993-1BDD570065DC}"/>
              </a:ext>
            </a:extLst>
          </p:cNvPr>
          <p:cNvCxnSpPr>
            <a:cxnSpLocks/>
          </p:cNvCxnSpPr>
          <p:nvPr/>
        </p:nvCxnSpPr>
        <p:spPr>
          <a:xfrm>
            <a:off x="2948767" y="1697824"/>
            <a:ext cx="0" cy="11710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77B86703-F736-4A70-B63F-05C4A4AB5B60}"/>
              </a:ext>
            </a:extLst>
          </p:cNvPr>
          <p:cNvSpPr txBox="1"/>
          <p:nvPr/>
        </p:nvSpPr>
        <p:spPr>
          <a:xfrm rot="5400000">
            <a:off x="2356509" y="2209022"/>
            <a:ext cx="855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/>
              <a:t>1,500 </a:t>
            </a:r>
            <a:r>
              <a:rPr lang="en-US" altLang="ko-KR" sz="1000" b="1" dirty="0"/>
              <a:t>mm</a:t>
            </a:r>
            <a:endParaRPr lang="ko-KR" altLang="en-US" sz="1000" b="1" dirty="0"/>
          </a:p>
        </p:txBody>
      </p:sp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id="{882C7AC9-A345-4D6B-8112-1C9AE92F21AD}"/>
              </a:ext>
            </a:extLst>
          </p:cNvPr>
          <p:cNvCxnSpPr>
            <a:cxnSpLocks/>
          </p:cNvCxnSpPr>
          <p:nvPr/>
        </p:nvCxnSpPr>
        <p:spPr>
          <a:xfrm flipH="1">
            <a:off x="2602113" y="411546"/>
            <a:ext cx="60302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직선 화살표 연결선 90">
            <a:extLst>
              <a:ext uri="{FF2B5EF4-FFF2-40B4-BE49-F238E27FC236}">
                <a16:creationId xmlns:a16="http://schemas.microsoft.com/office/drawing/2014/main" id="{D07650FA-480D-4EF6-9632-165163417A72}"/>
              </a:ext>
            </a:extLst>
          </p:cNvPr>
          <p:cNvCxnSpPr>
            <a:cxnSpLocks/>
          </p:cNvCxnSpPr>
          <p:nvPr/>
        </p:nvCxnSpPr>
        <p:spPr>
          <a:xfrm>
            <a:off x="2948767" y="407582"/>
            <a:ext cx="0" cy="118393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EB0CB2E3-B377-4FF8-AA06-B580D0BE36E6}"/>
              </a:ext>
            </a:extLst>
          </p:cNvPr>
          <p:cNvSpPr txBox="1"/>
          <p:nvPr/>
        </p:nvSpPr>
        <p:spPr>
          <a:xfrm rot="5400000">
            <a:off x="2176150" y="930322"/>
            <a:ext cx="12163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/>
              <a:t>1,350 </a:t>
            </a:r>
            <a:r>
              <a:rPr lang="en-US" altLang="ko-KR" sz="1000" b="1" dirty="0"/>
              <a:t>mm</a:t>
            </a:r>
            <a:endParaRPr lang="ko-KR" altLang="en-US" sz="1000" b="1" dirty="0"/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F6187D73-AC6C-4880-9EE7-C0B662E763B2}"/>
              </a:ext>
            </a:extLst>
          </p:cNvPr>
          <p:cNvSpPr/>
          <p:nvPr/>
        </p:nvSpPr>
        <p:spPr>
          <a:xfrm rot="5400000">
            <a:off x="4080299" y="258604"/>
            <a:ext cx="326810" cy="666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1000" dirty="0"/>
              <a:t>가스</a:t>
            </a:r>
            <a:endParaRPr lang="en-US" altLang="ko-KR" sz="1000" dirty="0"/>
          </a:p>
          <a:p>
            <a:pPr algn="ctr"/>
            <a:r>
              <a:rPr lang="ko-KR" altLang="en-US" sz="1000" dirty="0"/>
              <a:t>보관</a:t>
            </a:r>
            <a:endParaRPr lang="en-US" altLang="ko-KR" sz="1000" dirty="0"/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0B3286D7-52EE-4A80-93CE-BDFDD3E53EFA}"/>
              </a:ext>
            </a:extLst>
          </p:cNvPr>
          <p:cNvSpPr/>
          <p:nvPr/>
        </p:nvSpPr>
        <p:spPr>
          <a:xfrm rot="5400000">
            <a:off x="7423583" y="47305"/>
            <a:ext cx="276264" cy="69914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1000"/>
              <a:t>전등</a:t>
            </a:r>
            <a:r>
              <a:rPr lang="en-US" altLang="ko-KR" sz="1000"/>
              <a:t>/</a:t>
            </a:r>
            <a:r>
              <a:rPr lang="ko-KR" altLang="en-US" sz="1000"/>
              <a:t>에어컨 버튼</a:t>
            </a:r>
            <a:endParaRPr lang="en-US" altLang="ko-KR" sz="1000" dirty="0"/>
          </a:p>
        </p:txBody>
      </p:sp>
      <p:sp>
        <p:nvSpPr>
          <p:cNvPr id="97" name="직사각형 96">
            <a:extLst>
              <a:ext uri="{FF2B5EF4-FFF2-40B4-BE49-F238E27FC236}">
                <a16:creationId xmlns:a16="http://schemas.microsoft.com/office/drawing/2014/main" id="{9A479E6C-FE3C-491E-9CDF-9076A19988D0}"/>
              </a:ext>
            </a:extLst>
          </p:cNvPr>
          <p:cNvSpPr/>
          <p:nvPr/>
        </p:nvSpPr>
        <p:spPr>
          <a:xfrm rot="5400000">
            <a:off x="6759091" y="333708"/>
            <a:ext cx="496800" cy="69914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1000"/>
              <a:t>책장</a:t>
            </a:r>
            <a:r>
              <a:rPr lang="en-US" altLang="ko-KR" sz="1000"/>
              <a:t>/</a:t>
            </a:r>
            <a:r>
              <a:rPr lang="ko-KR" altLang="en-US" sz="1000"/>
              <a:t>선반</a:t>
            </a:r>
            <a:endParaRPr lang="en-US" altLang="ko-KR" sz="1000"/>
          </a:p>
          <a:p>
            <a:pPr algn="ctr"/>
            <a:r>
              <a:rPr lang="ko-KR" altLang="en-US" sz="1000"/>
              <a:t>전화기</a:t>
            </a:r>
            <a:endParaRPr lang="en-US" altLang="ko-KR" sz="1000" dirty="0"/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36C120D8-CDA9-44F9-B15A-67A0BA90C75C}"/>
              </a:ext>
            </a:extLst>
          </p:cNvPr>
          <p:cNvSpPr/>
          <p:nvPr/>
        </p:nvSpPr>
        <p:spPr>
          <a:xfrm>
            <a:off x="8141350" y="3817214"/>
            <a:ext cx="496800" cy="666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1000" dirty="0" err="1"/>
              <a:t>시약장</a:t>
            </a:r>
            <a:endParaRPr lang="en-US" altLang="ko-KR" sz="1000" dirty="0"/>
          </a:p>
          <a:p>
            <a:pPr algn="ctr"/>
            <a:r>
              <a:rPr lang="en-US" altLang="ko-KR" sz="1000"/>
              <a:t>800</a:t>
            </a:r>
            <a:r>
              <a:rPr lang="ko-KR" altLang="en-US" sz="1000"/>
              <a:t>*</a:t>
            </a:r>
            <a:r>
              <a:rPr lang="en-US" altLang="ko-KR" sz="1000"/>
              <a:t>600</a:t>
            </a:r>
            <a:endParaRPr lang="en-US" altLang="ko-KR" sz="1000" dirty="0"/>
          </a:p>
        </p:txBody>
      </p:sp>
      <p:sp>
        <p:nvSpPr>
          <p:cNvPr id="99" name="직사각형 98">
            <a:extLst>
              <a:ext uri="{FF2B5EF4-FFF2-40B4-BE49-F238E27FC236}">
                <a16:creationId xmlns:a16="http://schemas.microsoft.com/office/drawing/2014/main" id="{3596E141-870F-4C64-844C-D52ADE72EC4B}"/>
              </a:ext>
            </a:extLst>
          </p:cNvPr>
          <p:cNvSpPr/>
          <p:nvPr/>
        </p:nvSpPr>
        <p:spPr>
          <a:xfrm>
            <a:off x="8141350" y="3142768"/>
            <a:ext cx="496800" cy="666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1000" dirty="0"/>
              <a:t>냉장고</a:t>
            </a:r>
            <a:endParaRPr lang="en-US" altLang="ko-KR" sz="1000" dirty="0"/>
          </a:p>
          <a:p>
            <a:pPr algn="ctr"/>
            <a:r>
              <a:rPr lang="en-US" altLang="ko-KR" sz="1000"/>
              <a:t>800</a:t>
            </a:r>
            <a:r>
              <a:rPr lang="ko-KR" altLang="en-US" sz="1000"/>
              <a:t>*</a:t>
            </a:r>
            <a:r>
              <a:rPr lang="en-US" altLang="ko-KR" sz="1000"/>
              <a:t>60</a:t>
            </a:r>
          </a:p>
          <a:p>
            <a:pPr algn="ctr"/>
            <a:r>
              <a:rPr lang="en-US" altLang="ko-KR" sz="1000"/>
              <a:t>0</a:t>
            </a:r>
            <a:endParaRPr lang="en-US" altLang="ko-KR" sz="1000" dirty="0"/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3E0DF775-5B6A-4F7F-A263-EFB513296D36}"/>
              </a:ext>
            </a:extLst>
          </p:cNvPr>
          <p:cNvSpPr/>
          <p:nvPr/>
        </p:nvSpPr>
        <p:spPr>
          <a:xfrm>
            <a:off x="8141350" y="4491507"/>
            <a:ext cx="496800" cy="13284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1000" dirty="0"/>
              <a:t>전기오븐 </a:t>
            </a:r>
            <a:r>
              <a:rPr lang="en-US" altLang="ko-KR" sz="1000" dirty="0"/>
              <a:t>x2</a:t>
            </a:r>
          </a:p>
          <a:p>
            <a:pPr algn="ctr"/>
            <a:r>
              <a:rPr lang="en-US" altLang="ko-KR" sz="1000"/>
              <a:t>600</a:t>
            </a:r>
            <a:r>
              <a:rPr lang="ko-KR" altLang="en-US" sz="1000"/>
              <a:t>*</a:t>
            </a:r>
            <a:r>
              <a:rPr lang="en-US" altLang="ko-KR" sz="1000"/>
              <a:t>600</a:t>
            </a:r>
            <a:endParaRPr lang="en-US" altLang="ko-KR" sz="10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5BDC8E5-AE19-4D6C-A0BE-1C5564C2B40C}"/>
              </a:ext>
            </a:extLst>
          </p:cNvPr>
          <p:cNvSpPr txBox="1"/>
          <p:nvPr/>
        </p:nvSpPr>
        <p:spPr>
          <a:xfrm>
            <a:off x="3917942" y="6049973"/>
            <a:ext cx="7954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/>
              <a:t>1,000 </a:t>
            </a:r>
            <a:r>
              <a:rPr lang="en-US" altLang="ko-KR" sz="1000" b="1" dirty="0"/>
              <a:t>mm</a:t>
            </a:r>
            <a:endParaRPr lang="ko-KR" altLang="en-US" sz="1000" b="1" dirty="0"/>
          </a:p>
        </p:txBody>
      </p: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8ADBDEE8-0429-46E2-B78D-F073CB3C3233}"/>
              </a:ext>
            </a:extLst>
          </p:cNvPr>
          <p:cNvCxnSpPr>
            <a:cxnSpLocks/>
          </p:cNvCxnSpPr>
          <p:nvPr/>
        </p:nvCxnSpPr>
        <p:spPr>
          <a:xfrm rot="16200000">
            <a:off x="4338174" y="5638642"/>
            <a:ext cx="0" cy="8208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>
            <a:extLst>
              <a:ext uri="{FF2B5EF4-FFF2-40B4-BE49-F238E27FC236}">
                <a16:creationId xmlns:a16="http://schemas.microsoft.com/office/drawing/2014/main" id="{62C6D307-5F5B-4E2D-9438-E5DC5AA089A5}"/>
              </a:ext>
            </a:extLst>
          </p:cNvPr>
          <p:cNvCxnSpPr>
            <a:cxnSpLocks/>
          </p:cNvCxnSpPr>
          <p:nvPr/>
        </p:nvCxnSpPr>
        <p:spPr>
          <a:xfrm>
            <a:off x="4794890" y="5863432"/>
            <a:ext cx="0" cy="60302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직선 연결선 102">
            <a:extLst>
              <a:ext uri="{FF2B5EF4-FFF2-40B4-BE49-F238E27FC236}">
                <a16:creationId xmlns:a16="http://schemas.microsoft.com/office/drawing/2014/main" id="{2B307551-42CC-4A1A-8E5F-211D587BB313}"/>
              </a:ext>
            </a:extLst>
          </p:cNvPr>
          <p:cNvCxnSpPr>
            <a:cxnSpLocks/>
          </p:cNvCxnSpPr>
          <p:nvPr/>
        </p:nvCxnSpPr>
        <p:spPr>
          <a:xfrm>
            <a:off x="7408631" y="5863432"/>
            <a:ext cx="0" cy="86596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직선 화살표 연결선 103">
            <a:extLst>
              <a:ext uri="{FF2B5EF4-FFF2-40B4-BE49-F238E27FC236}">
                <a16:creationId xmlns:a16="http://schemas.microsoft.com/office/drawing/2014/main" id="{04B06FD6-5EDF-482F-9B22-4095AC92C8BE}"/>
              </a:ext>
            </a:extLst>
          </p:cNvPr>
          <p:cNvCxnSpPr>
            <a:cxnSpLocks/>
          </p:cNvCxnSpPr>
          <p:nvPr/>
        </p:nvCxnSpPr>
        <p:spPr>
          <a:xfrm>
            <a:off x="3251089" y="6049042"/>
            <a:ext cx="58174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80AA7191-B237-487A-A28A-821CB6224793}"/>
              </a:ext>
            </a:extLst>
          </p:cNvPr>
          <p:cNvSpPr txBox="1"/>
          <p:nvPr/>
        </p:nvSpPr>
        <p:spPr>
          <a:xfrm>
            <a:off x="5733384" y="6693511"/>
            <a:ext cx="7954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 dirty="0"/>
              <a:t>6,500 mm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771708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99</Words>
  <Application>Microsoft Office PowerPoint</Application>
  <PresentationFormat>와이드스크린</PresentationFormat>
  <Paragraphs>43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54</cp:revision>
  <cp:lastPrinted>2022-09-02T03:58:56Z</cp:lastPrinted>
  <dcterms:created xsi:type="dcterms:W3CDTF">2022-09-02T02:31:40Z</dcterms:created>
  <dcterms:modified xsi:type="dcterms:W3CDTF">2022-11-15T01:46:22Z</dcterms:modified>
</cp:coreProperties>
</file>