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8" r:id="rId2"/>
  </p:sldIdLst>
  <p:sldSz cx="10680700" cy="7556500"/>
  <p:notesSz cx="14662150" cy="10234613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9" d="100"/>
          <a:sy n="119" d="100"/>
        </p:scale>
        <p:origin x="1512" y="6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1052" y="2342515"/>
            <a:ext cx="9078595" cy="15868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2105" y="4231640"/>
            <a:ext cx="7476490" cy="18891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12/3/2024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12/3/2024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035" y="1737995"/>
            <a:ext cx="4646104" cy="4987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0560" y="1737995"/>
            <a:ext cx="4646104" cy="4987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12/3/2024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12/3/2024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12/3/2024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34035" y="302260"/>
            <a:ext cx="9612630" cy="1209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4035" y="1737995"/>
            <a:ext cx="9612630" cy="4987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1438" y="7027545"/>
            <a:ext cx="3417824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035" y="7027545"/>
            <a:ext cx="2456561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12/3/2024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0104" y="7027545"/>
            <a:ext cx="2456561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56BAC4-9D8B-C81D-978B-8EA28180B9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그림 42" descr="텍스트, 도표, 기술 도면, 평면도이(가) 표시된 사진&#10;&#10;자동 생성된 설명">
            <a:extLst>
              <a:ext uri="{FF2B5EF4-FFF2-40B4-BE49-F238E27FC236}">
                <a16:creationId xmlns:a16="http://schemas.microsoft.com/office/drawing/2014/main" id="{5FBC13A9-09DE-5F24-1814-2002DF03421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0" t="19763" r="10761" b="2092"/>
          <a:stretch/>
        </p:blipFill>
        <p:spPr>
          <a:xfrm>
            <a:off x="615950" y="729946"/>
            <a:ext cx="9541426" cy="6096608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52" name="사각형: 둥근 모서리 51">
            <a:extLst>
              <a:ext uri="{FF2B5EF4-FFF2-40B4-BE49-F238E27FC236}">
                <a16:creationId xmlns:a16="http://schemas.microsoft.com/office/drawing/2014/main" id="{DF9D164F-5AA2-BD11-A5DC-E90CC23BAB7F}"/>
              </a:ext>
            </a:extLst>
          </p:cNvPr>
          <p:cNvSpPr/>
          <p:nvPr/>
        </p:nvSpPr>
        <p:spPr>
          <a:xfrm>
            <a:off x="2169756" y="2253946"/>
            <a:ext cx="6107514" cy="2440457"/>
          </a:xfrm>
          <a:custGeom>
            <a:avLst/>
            <a:gdLst>
              <a:gd name="connsiteX0" fmla="*/ 0 w 2459990"/>
              <a:gd name="connsiteY0" fmla="*/ 406408 h 2438400"/>
              <a:gd name="connsiteX1" fmla="*/ 406408 w 2459990"/>
              <a:gd name="connsiteY1" fmla="*/ 0 h 2438400"/>
              <a:gd name="connsiteX2" fmla="*/ 2053582 w 2459990"/>
              <a:gd name="connsiteY2" fmla="*/ 0 h 2438400"/>
              <a:gd name="connsiteX3" fmla="*/ 2459990 w 2459990"/>
              <a:gd name="connsiteY3" fmla="*/ 406408 h 2438400"/>
              <a:gd name="connsiteX4" fmla="*/ 2459990 w 2459990"/>
              <a:gd name="connsiteY4" fmla="*/ 2031992 h 2438400"/>
              <a:gd name="connsiteX5" fmla="*/ 2053582 w 2459990"/>
              <a:gd name="connsiteY5" fmla="*/ 2438400 h 2438400"/>
              <a:gd name="connsiteX6" fmla="*/ 406408 w 2459990"/>
              <a:gd name="connsiteY6" fmla="*/ 2438400 h 2438400"/>
              <a:gd name="connsiteX7" fmla="*/ 0 w 2459990"/>
              <a:gd name="connsiteY7" fmla="*/ 2031992 h 2438400"/>
              <a:gd name="connsiteX8" fmla="*/ 0 w 2459990"/>
              <a:gd name="connsiteY8" fmla="*/ 406408 h 2438400"/>
              <a:gd name="connsiteX0" fmla="*/ 57480 w 2517470"/>
              <a:gd name="connsiteY0" fmla="*/ 406408 h 2438400"/>
              <a:gd name="connsiteX1" fmla="*/ 463888 w 2517470"/>
              <a:gd name="connsiteY1" fmla="*/ 0 h 2438400"/>
              <a:gd name="connsiteX2" fmla="*/ 2111062 w 2517470"/>
              <a:gd name="connsiteY2" fmla="*/ 0 h 2438400"/>
              <a:gd name="connsiteX3" fmla="*/ 2517470 w 2517470"/>
              <a:gd name="connsiteY3" fmla="*/ 406408 h 2438400"/>
              <a:gd name="connsiteX4" fmla="*/ 2517470 w 2517470"/>
              <a:gd name="connsiteY4" fmla="*/ 2031992 h 2438400"/>
              <a:gd name="connsiteX5" fmla="*/ 2111062 w 2517470"/>
              <a:gd name="connsiteY5" fmla="*/ 2438400 h 2438400"/>
              <a:gd name="connsiteX6" fmla="*/ 118448 w 2517470"/>
              <a:gd name="connsiteY6" fmla="*/ 2433320 h 2438400"/>
              <a:gd name="connsiteX7" fmla="*/ 57480 w 2517470"/>
              <a:gd name="connsiteY7" fmla="*/ 2031992 h 2438400"/>
              <a:gd name="connsiteX8" fmla="*/ 57480 w 2517470"/>
              <a:gd name="connsiteY8" fmla="*/ 406408 h 2438400"/>
              <a:gd name="connsiteX0" fmla="*/ 0 w 2459990"/>
              <a:gd name="connsiteY0" fmla="*/ 406408 h 2438400"/>
              <a:gd name="connsiteX1" fmla="*/ 406408 w 2459990"/>
              <a:gd name="connsiteY1" fmla="*/ 0 h 2438400"/>
              <a:gd name="connsiteX2" fmla="*/ 2053582 w 2459990"/>
              <a:gd name="connsiteY2" fmla="*/ 0 h 2438400"/>
              <a:gd name="connsiteX3" fmla="*/ 2459990 w 2459990"/>
              <a:gd name="connsiteY3" fmla="*/ 406408 h 2438400"/>
              <a:gd name="connsiteX4" fmla="*/ 2459990 w 2459990"/>
              <a:gd name="connsiteY4" fmla="*/ 2031992 h 2438400"/>
              <a:gd name="connsiteX5" fmla="*/ 2053582 w 2459990"/>
              <a:gd name="connsiteY5" fmla="*/ 2438400 h 2438400"/>
              <a:gd name="connsiteX6" fmla="*/ 60968 w 2459990"/>
              <a:gd name="connsiteY6" fmla="*/ 2433320 h 2438400"/>
              <a:gd name="connsiteX7" fmla="*/ 0 w 2459990"/>
              <a:gd name="connsiteY7" fmla="*/ 2031992 h 2438400"/>
              <a:gd name="connsiteX8" fmla="*/ 0 w 2459990"/>
              <a:gd name="connsiteY8" fmla="*/ 406408 h 2438400"/>
              <a:gd name="connsiteX0" fmla="*/ 5080 w 2459990"/>
              <a:gd name="connsiteY0" fmla="*/ 335288 h 2438400"/>
              <a:gd name="connsiteX1" fmla="*/ 406408 w 2459990"/>
              <a:gd name="connsiteY1" fmla="*/ 0 h 2438400"/>
              <a:gd name="connsiteX2" fmla="*/ 2053582 w 2459990"/>
              <a:gd name="connsiteY2" fmla="*/ 0 h 2438400"/>
              <a:gd name="connsiteX3" fmla="*/ 2459990 w 2459990"/>
              <a:gd name="connsiteY3" fmla="*/ 406408 h 2438400"/>
              <a:gd name="connsiteX4" fmla="*/ 2459990 w 2459990"/>
              <a:gd name="connsiteY4" fmla="*/ 2031992 h 2438400"/>
              <a:gd name="connsiteX5" fmla="*/ 2053582 w 2459990"/>
              <a:gd name="connsiteY5" fmla="*/ 2438400 h 2438400"/>
              <a:gd name="connsiteX6" fmla="*/ 60968 w 2459990"/>
              <a:gd name="connsiteY6" fmla="*/ 2433320 h 2438400"/>
              <a:gd name="connsiteX7" fmla="*/ 0 w 2459990"/>
              <a:gd name="connsiteY7" fmla="*/ 2031992 h 2438400"/>
              <a:gd name="connsiteX8" fmla="*/ 5080 w 2459990"/>
              <a:gd name="connsiteY8" fmla="*/ 335288 h 2438400"/>
              <a:gd name="connsiteX0" fmla="*/ 127908 w 2582818"/>
              <a:gd name="connsiteY0" fmla="*/ 335288 h 2438400"/>
              <a:gd name="connsiteX1" fmla="*/ 529236 w 2582818"/>
              <a:gd name="connsiteY1" fmla="*/ 0 h 2438400"/>
              <a:gd name="connsiteX2" fmla="*/ 2176410 w 2582818"/>
              <a:gd name="connsiteY2" fmla="*/ 0 h 2438400"/>
              <a:gd name="connsiteX3" fmla="*/ 2582818 w 2582818"/>
              <a:gd name="connsiteY3" fmla="*/ 406408 h 2438400"/>
              <a:gd name="connsiteX4" fmla="*/ 2582818 w 2582818"/>
              <a:gd name="connsiteY4" fmla="*/ 2031992 h 2438400"/>
              <a:gd name="connsiteX5" fmla="*/ 2176410 w 2582818"/>
              <a:gd name="connsiteY5" fmla="*/ 2438400 h 2438400"/>
              <a:gd name="connsiteX6" fmla="*/ 183796 w 2582818"/>
              <a:gd name="connsiteY6" fmla="*/ 2433320 h 2438400"/>
              <a:gd name="connsiteX7" fmla="*/ 127908 w 2582818"/>
              <a:gd name="connsiteY7" fmla="*/ 335288 h 2438400"/>
              <a:gd name="connsiteX0" fmla="*/ 110946 w 2565856"/>
              <a:gd name="connsiteY0" fmla="*/ 335288 h 2438400"/>
              <a:gd name="connsiteX1" fmla="*/ 512274 w 2565856"/>
              <a:gd name="connsiteY1" fmla="*/ 0 h 2438400"/>
              <a:gd name="connsiteX2" fmla="*/ 2159448 w 2565856"/>
              <a:gd name="connsiteY2" fmla="*/ 0 h 2438400"/>
              <a:gd name="connsiteX3" fmla="*/ 2565856 w 2565856"/>
              <a:gd name="connsiteY3" fmla="*/ 406408 h 2438400"/>
              <a:gd name="connsiteX4" fmla="*/ 2565856 w 2565856"/>
              <a:gd name="connsiteY4" fmla="*/ 2031992 h 2438400"/>
              <a:gd name="connsiteX5" fmla="*/ 2159448 w 2565856"/>
              <a:gd name="connsiteY5" fmla="*/ 2438400 h 2438400"/>
              <a:gd name="connsiteX6" fmla="*/ 166834 w 2565856"/>
              <a:gd name="connsiteY6" fmla="*/ 2433320 h 2438400"/>
              <a:gd name="connsiteX7" fmla="*/ 110946 w 2565856"/>
              <a:gd name="connsiteY7" fmla="*/ 335288 h 2438400"/>
              <a:gd name="connsiteX0" fmla="*/ 0 w 2454910"/>
              <a:gd name="connsiteY0" fmla="*/ 335288 h 2438400"/>
              <a:gd name="connsiteX1" fmla="*/ 401328 w 2454910"/>
              <a:gd name="connsiteY1" fmla="*/ 0 h 2438400"/>
              <a:gd name="connsiteX2" fmla="*/ 2048502 w 2454910"/>
              <a:gd name="connsiteY2" fmla="*/ 0 h 2438400"/>
              <a:gd name="connsiteX3" fmla="*/ 2454910 w 2454910"/>
              <a:gd name="connsiteY3" fmla="*/ 406408 h 2438400"/>
              <a:gd name="connsiteX4" fmla="*/ 2454910 w 2454910"/>
              <a:gd name="connsiteY4" fmla="*/ 2031992 h 2438400"/>
              <a:gd name="connsiteX5" fmla="*/ 2048502 w 2454910"/>
              <a:gd name="connsiteY5" fmla="*/ 2438400 h 2438400"/>
              <a:gd name="connsiteX6" fmla="*/ 55888 w 2454910"/>
              <a:gd name="connsiteY6" fmla="*/ 2433320 h 2438400"/>
              <a:gd name="connsiteX7" fmla="*/ 0 w 2454910"/>
              <a:gd name="connsiteY7" fmla="*/ 335288 h 2438400"/>
              <a:gd name="connsiteX0" fmla="*/ 0 w 2454910"/>
              <a:gd name="connsiteY0" fmla="*/ 335288 h 2438400"/>
              <a:gd name="connsiteX1" fmla="*/ 401328 w 2454910"/>
              <a:gd name="connsiteY1" fmla="*/ 0 h 2438400"/>
              <a:gd name="connsiteX2" fmla="*/ 2048502 w 2454910"/>
              <a:gd name="connsiteY2" fmla="*/ 0 h 2438400"/>
              <a:gd name="connsiteX3" fmla="*/ 2454910 w 2454910"/>
              <a:gd name="connsiteY3" fmla="*/ 406408 h 2438400"/>
              <a:gd name="connsiteX4" fmla="*/ 2454910 w 2454910"/>
              <a:gd name="connsiteY4" fmla="*/ 2031992 h 2438400"/>
              <a:gd name="connsiteX5" fmla="*/ 2048502 w 2454910"/>
              <a:gd name="connsiteY5" fmla="*/ 2438400 h 2438400"/>
              <a:gd name="connsiteX6" fmla="*/ 35568 w 2454910"/>
              <a:gd name="connsiteY6" fmla="*/ 2428240 h 2438400"/>
              <a:gd name="connsiteX7" fmla="*/ 0 w 2454910"/>
              <a:gd name="connsiteY7" fmla="*/ 335288 h 2438400"/>
              <a:gd name="connsiteX0" fmla="*/ 0 w 2454910"/>
              <a:gd name="connsiteY0" fmla="*/ 335288 h 2438400"/>
              <a:gd name="connsiteX1" fmla="*/ 401328 w 2454910"/>
              <a:gd name="connsiteY1" fmla="*/ 0 h 2438400"/>
              <a:gd name="connsiteX2" fmla="*/ 2048502 w 2454910"/>
              <a:gd name="connsiteY2" fmla="*/ 0 h 2438400"/>
              <a:gd name="connsiteX3" fmla="*/ 2454910 w 2454910"/>
              <a:gd name="connsiteY3" fmla="*/ 406408 h 2438400"/>
              <a:gd name="connsiteX4" fmla="*/ 2454910 w 2454910"/>
              <a:gd name="connsiteY4" fmla="*/ 2031992 h 2438400"/>
              <a:gd name="connsiteX5" fmla="*/ 2048502 w 2454910"/>
              <a:gd name="connsiteY5" fmla="*/ 2438400 h 2438400"/>
              <a:gd name="connsiteX6" fmla="*/ 35568 w 2454910"/>
              <a:gd name="connsiteY6" fmla="*/ 2428240 h 2438400"/>
              <a:gd name="connsiteX7" fmla="*/ 0 w 2454910"/>
              <a:gd name="connsiteY7" fmla="*/ 335288 h 2438400"/>
              <a:gd name="connsiteX0" fmla="*/ 0 w 2454910"/>
              <a:gd name="connsiteY0" fmla="*/ 335288 h 2438400"/>
              <a:gd name="connsiteX1" fmla="*/ 401328 w 2454910"/>
              <a:gd name="connsiteY1" fmla="*/ 0 h 2438400"/>
              <a:gd name="connsiteX2" fmla="*/ 2048502 w 2454910"/>
              <a:gd name="connsiteY2" fmla="*/ 0 h 2438400"/>
              <a:gd name="connsiteX3" fmla="*/ 2449830 w 2454910"/>
              <a:gd name="connsiteY3" fmla="*/ 350528 h 2438400"/>
              <a:gd name="connsiteX4" fmla="*/ 2454910 w 2454910"/>
              <a:gd name="connsiteY4" fmla="*/ 2031992 h 2438400"/>
              <a:gd name="connsiteX5" fmla="*/ 2048502 w 2454910"/>
              <a:gd name="connsiteY5" fmla="*/ 2438400 h 2438400"/>
              <a:gd name="connsiteX6" fmla="*/ 35568 w 2454910"/>
              <a:gd name="connsiteY6" fmla="*/ 2428240 h 2438400"/>
              <a:gd name="connsiteX7" fmla="*/ 0 w 2454910"/>
              <a:gd name="connsiteY7" fmla="*/ 335288 h 2438400"/>
              <a:gd name="connsiteX0" fmla="*/ 0 w 2454910"/>
              <a:gd name="connsiteY0" fmla="*/ 335288 h 2438400"/>
              <a:gd name="connsiteX1" fmla="*/ 401328 w 2454910"/>
              <a:gd name="connsiteY1" fmla="*/ 0 h 2438400"/>
              <a:gd name="connsiteX2" fmla="*/ 2073902 w 2454910"/>
              <a:gd name="connsiteY2" fmla="*/ 0 h 2438400"/>
              <a:gd name="connsiteX3" fmla="*/ 2449830 w 2454910"/>
              <a:gd name="connsiteY3" fmla="*/ 350528 h 2438400"/>
              <a:gd name="connsiteX4" fmla="*/ 2454910 w 2454910"/>
              <a:gd name="connsiteY4" fmla="*/ 2031992 h 2438400"/>
              <a:gd name="connsiteX5" fmla="*/ 2048502 w 2454910"/>
              <a:gd name="connsiteY5" fmla="*/ 2438400 h 2438400"/>
              <a:gd name="connsiteX6" fmla="*/ 35568 w 2454910"/>
              <a:gd name="connsiteY6" fmla="*/ 2428240 h 2438400"/>
              <a:gd name="connsiteX7" fmla="*/ 0 w 2454910"/>
              <a:gd name="connsiteY7" fmla="*/ 335288 h 2438400"/>
              <a:gd name="connsiteX0" fmla="*/ 0 w 2483154"/>
              <a:gd name="connsiteY0" fmla="*/ 335288 h 2438400"/>
              <a:gd name="connsiteX1" fmla="*/ 401328 w 2483154"/>
              <a:gd name="connsiteY1" fmla="*/ 0 h 2438400"/>
              <a:gd name="connsiteX2" fmla="*/ 2073902 w 2483154"/>
              <a:gd name="connsiteY2" fmla="*/ 0 h 2438400"/>
              <a:gd name="connsiteX3" fmla="*/ 2449830 w 2483154"/>
              <a:gd name="connsiteY3" fmla="*/ 350528 h 2438400"/>
              <a:gd name="connsiteX4" fmla="*/ 2448560 w 2483154"/>
              <a:gd name="connsiteY4" fmla="*/ 621030 h 2438400"/>
              <a:gd name="connsiteX5" fmla="*/ 2454910 w 2483154"/>
              <a:gd name="connsiteY5" fmla="*/ 2031992 h 2438400"/>
              <a:gd name="connsiteX6" fmla="*/ 2048502 w 2483154"/>
              <a:gd name="connsiteY6" fmla="*/ 2438400 h 2438400"/>
              <a:gd name="connsiteX7" fmla="*/ 35568 w 2483154"/>
              <a:gd name="connsiteY7" fmla="*/ 2428240 h 2438400"/>
              <a:gd name="connsiteX8" fmla="*/ 0 w 2483154"/>
              <a:gd name="connsiteY8" fmla="*/ 335288 h 2438400"/>
              <a:gd name="connsiteX0" fmla="*/ 0 w 2486567"/>
              <a:gd name="connsiteY0" fmla="*/ 335288 h 2438400"/>
              <a:gd name="connsiteX1" fmla="*/ 401328 w 2486567"/>
              <a:gd name="connsiteY1" fmla="*/ 0 h 2438400"/>
              <a:gd name="connsiteX2" fmla="*/ 2073902 w 2486567"/>
              <a:gd name="connsiteY2" fmla="*/ 0 h 2438400"/>
              <a:gd name="connsiteX3" fmla="*/ 2449830 w 2486567"/>
              <a:gd name="connsiteY3" fmla="*/ 350528 h 2438400"/>
              <a:gd name="connsiteX4" fmla="*/ 2448560 w 2486567"/>
              <a:gd name="connsiteY4" fmla="*/ 621030 h 2438400"/>
              <a:gd name="connsiteX5" fmla="*/ 2458720 w 2486567"/>
              <a:gd name="connsiteY5" fmla="*/ 1103630 h 2438400"/>
              <a:gd name="connsiteX6" fmla="*/ 2454910 w 2486567"/>
              <a:gd name="connsiteY6" fmla="*/ 2031992 h 2438400"/>
              <a:gd name="connsiteX7" fmla="*/ 2048502 w 2486567"/>
              <a:gd name="connsiteY7" fmla="*/ 2438400 h 2438400"/>
              <a:gd name="connsiteX8" fmla="*/ 35568 w 2486567"/>
              <a:gd name="connsiteY8" fmla="*/ 2428240 h 2438400"/>
              <a:gd name="connsiteX9" fmla="*/ 0 w 2486567"/>
              <a:gd name="connsiteY9" fmla="*/ 335288 h 2438400"/>
              <a:gd name="connsiteX0" fmla="*/ 0 w 2494332"/>
              <a:gd name="connsiteY0" fmla="*/ 335288 h 2438400"/>
              <a:gd name="connsiteX1" fmla="*/ 401328 w 2494332"/>
              <a:gd name="connsiteY1" fmla="*/ 0 h 2438400"/>
              <a:gd name="connsiteX2" fmla="*/ 2073902 w 2494332"/>
              <a:gd name="connsiteY2" fmla="*/ 0 h 2438400"/>
              <a:gd name="connsiteX3" fmla="*/ 2449830 w 2494332"/>
              <a:gd name="connsiteY3" fmla="*/ 350528 h 2438400"/>
              <a:gd name="connsiteX4" fmla="*/ 2448560 w 2494332"/>
              <a:gd name="connsiteY4" fmla="*/ 621030 h 2438400"/>
              <a:gd name="connsiteX5" fmla="*/ 2458720 w 2494332"/>
              <a:gd name="connsiteY5" fmla="*/ 1103630 h 2438400"/>
              <a:gd name="connsiteX6" fmla="*/ 2479040 w 2494332"/>
              <a:gd name="connsiteY6" fmla="*/ 1510030 h 2438400"/>
              <a:gd name="connsiteX7" fmla="*/ 2454910 w 2494332"/>
              <a:gd name="connsiteY7" fmla="*/ 2031992 h 2438400"/>
              <a:gd name="connsiteX8" fmla="*/ 2048502 w 2494332"/>
              <a:gd name="connsiteY8" fmla="*/ 2438400 h 2438400"/>
              <a:gd name="connsiteX9" fmla="*/ 35568 w 2494332"/>
              <a:gd name="connsiteY9" fmla="*/ 2428240 h 2438400"/>
              <a:gd name="connsiteX10" fmla="*/ 0 w 2494332"/>
              <a:gd name="connsiteY10" fmla="*/ 335288 h 2438400"/>
              <a:gd name="connsiteX0" fmla="*/ 0 w 3606817"/>
              <a:gd name="connsiteY0" fmla="*/ 335288 h 2438400"/>
              <a:gd name="connsiteX1" fmla="*/ 401328 w 3606817"/>
              <a:gd name="connsiteY1" fmla="*/ 0 h 2438400"/>
              <a:gd name="connsiteX2" fmla="*/ 2073902 w 3606817"/>
              <a:gd name="connsiteY2" fmla="*/ 0 h 2438400"/>
              <a:gd name="connsiteX3" fmla="*/ 2449830 w 3606817"/>
              <a:gd name="connsiteY3" fmla="*/ 350528 h 2438400"/>
              <a:gd name="connsiteX4" fmla="*/ 2448560 w 3606817"/>
              <a:gd name="connsiteY4" fmla="*/ 621030 h 2438400"/>
              <a:gd name="connsiteX5" fmla="*/ 3606800 w 3606817"/>
              <a:gd name="connsiteY5" fmla="*/ 656590 h 2438400"/>
              <a:gd name="connsiteX6" fmla="*/ 2479040 w 3606817"/>
              <a:gd name="connsiteY6" fmla="*/ 1510030 h 2438400"/>
              <a:gd name="connsiteX7" fmla="*/ 2454910 w 3606817"/>
              <a:gd name="connsiteY7" fmla="*/ 2031992 h 2438400"/>
              <a:gd name="connsiteX8" fmla="*/ 2048502 w 3606817"/>
              <a:gd name="connsiteY8" fmla="*/ 2438400 h 2438400"/>
              <a:gd name="connsiteX9" fmla="*/ 35568 w 3606817"/>
              <a:gd name="connsiteY9" fmla="*/ 2428240 h 2438400"/>
              <a:gd name="connsiteX10" fmla="*/ 0 w 3606817"/>
              <a:gd name="connsiteY10" fmla="*/ 335288 h 2438400"/>
              <a:gd name="connsiteX0" fmla="*/ 0 w 3609205"/>
              <a:gd name="connsiteY0" fmla="*/ 335288 h 2438400"/>
              <a:gd name="connsiteX1" fmla="*/ 401328 w 3609205"/>
              <a:gd name="connsiteY1" fmla="*/ 0 h 2438400"/>
              <a:gd name="connsiteX2" fmla="*/ 2073902 w 3609205"/>
              <a:gd name="connsiteY2" fmla="*/ 0 h 2438400"/>
              <a:gd name="connsiteX3" fmla="*/ 2449830 w 3609205"/>
              <a:gd name="connsiteY3" fmla="*/ 350528 h 2438400"/>
              <a:gd name="connsiteX4" fmla="*/ 2448560 w 3609205"/>
              <a:gd name="connsiteY4" fmla="*/ 621030 h 2438400"/>
              <a:gd name="connsiteX5" fmla="*/ 3606800 w 3609205"/>
              <a:gd name="connsiteY5" fmla="*/ 656590 h 2438400"/>
              <a:gd name="connsiteX6" fmla="*/ 3606800 w 3609205"/>
              <a:gd name="connsiteY6" fmla="*/ 1322070 h 2438400"/>
              <a:gd name="connsiteX7" fmla="*/ 2454910 w 3609205"/>
              <a:gd name="connsiteY7" fmla="*/ 2031992 h 2438400"/>
              <a:gd name="connsiteX8" fmla="*/ 2048502 w 3609205"/>
              <a:gd name="connsiteY8" fmla="*/ 2438400 h 2438400"/>
              <a:gd name="connsiteX9" fmla="*/ 35568 w 3609205"/>
              <a:gd name="connsiteY9" fmla="*/ 2428240 h 2438400"/>
              <a:gd name="connsiteX10" fmla="*/ 0 w 3609205"/>
              <a:gd name="connsiteY10" fmla="*/ 335288 h 2438400"/>
              <a:gd name="connsiteX0" fmla="*/ 0 w 3609205"/>
              <a:gd name="connsiteY0" fmla="*/ 335288 h 2438400"/>
              <a:gd name="connsiteX1" fmla="*/ 401328 w 3609205"/>
              <a:gd name="connsiteY1" fmla="*/ 0 h 2438400"/>
              <a:gd name="connsiteX2" fmla="*/ 2073902 w 3609205"/>
              <a:gd name="connsiteY2" fmla="*/ 0 h 2438400"/>
              <a:gd name="connsiteX3" fmla="*/ 2449830 w 3609205"/>
              <a:gd name="connsiteY3" fmla="*/ 350528 h 2438400"/>
              <a:gd name="connsiteX4" fmla="*/ 2448560 w 3609205"/>
              <a:gd name="connsiteY4" fmla="*/ 621030 h 2438400"/>
              <a:gd name="connsiteX5" fmla="*/ 3606800 w 3609205"/>
              <a:gd name="connsiteY5" fmla="*/ 656590 h 2438400"/>
              <a:gd name="connsiteX6" fmla="*/ 3606800 w 3609205"/>
              <a:gd name="connsiteY6" fmla="*/ 1322070 h 2438400"/>
              <a:gd name="connsiteX7" fmla="*/ 2454910 w 3609205"/>
              <a:gd name="connsiteY7" fmla="*/ 2031992 h 2438400"/>
              <a:gd name="connsiteX8" fmla="*/ 2048502 w 3609205"/>
              <a:gd name="connsiteY8" fmla="*/ 2438400 h 2438400"/>
              <a:gd name="connsiteX9" fmla="*/ 35568 w 3609205"/>
              <a:gd name="connsiteY9" fmla="*/ 2428240 h 2438400"/>
              <a:gd name="connsiteX10" fmla="*/ 0 w 3609205"/>
              <a:gd name="connsiteY10" fmla="*/ 335288 h 2438400"/>
              <a:gd name="connsiteX0" fmla="*/ 0 w 3609205"/>
              <a:gd name="connsiteY0" fmla="*/ 335288 h 2438400"/>
              <a:gd name="connsiteX1" fmla="*/ 401328 w 3609205"/>
              <a:gd name="connsiteY1" fmla="*/ 0 h 2438400"/>
              <a:gd name="connsiteX2" fmla="*/ 2073902 w 3609205"/>
              <a:gd name="connsiteY2" fmla="*/ 0 h 2438400"/>
              <a:gd name="connsiteX3" fmla="*/ 2449830 w 3609205"/>
              <a:gd name="connsiteY3" fmla="*/ 350528 h 2438400"/>
              <a:gd name="connsiteX4" fmla="*/ 2448560 w 3609205"/>
              <a:gd name="connsiteY4" fmla="*/ 621030 h 2438400"/>
              <a:gd name="connsiteX5" fmla="*/ 3606800 w 3609205"/>
              <a:gd name="connsiteY5" fmla="*/ 656590 h 2438400"/>
              <a:gd name="connsiteX6" fmla="*/ 3606800 w 3609205"/>
              <a:gd name="connsiteY6" fmla="*/ 1322070 h 2438400"/>
              <a:gd name="connsiteX7" fmla="*/ 2454910 w 3609205"/>
              <a:gd name="connsiteY7" fmla="*/ 2031992 h 2438400"/>
              <a:gd name="connsiteX8" fmla="*/ 2048502 w 3609205"/>
              <a:gd name="connsiteY8" fmla="*/ 2438400 h 2438400"/>
              <a:gd name="connsiteX9" fmla="*/ 35568 w 3609205"/>
              <a:gd name="connsiteY9" fmla="*/ 2428240 h 2438400"/>
              <a:gd name="connsiteX10" fmla="*/ 0 w 3609205"/>
              <a:gd name="connsiteY10" fmla="*/ 335288 h 2438400"/>
              <a:gd name="connsiteX0" fmla="*/ 0 w 3615665"/>
              <a:gd name="connsiteY0" fmla="*/ 335288 h 2438400"/>
              <a:gd name="connsiteX1" fmla="*/ 401328 w 3615665"/>
              <a:gd name="connsiteY1" fmla="*/ 0 h 2438400"/>
              <a:gd name="connsiteX2" fmla="*/ 2073902 w 3615665"/>
              <a:gd name="connsiteY2" fmla="*/ 0 h 2438400"/>
              <a:gd name="connsiteX3" fmla="*/ 2449830 w 3615665"/>
              <a:gd name="connsiteY3" fmla="*/ 350528 h 2438400"/>
              <a:gd name="connsiteX4" fmla="*/ 2448560 w 3615665"/>
              <a:gd name="connsiteY4" fmla="*/ 621030 h 2438400"/>
              <a:gd name="connsiteX5" fmla="*/ 3614420 w 3615665"/>
              <a:gd name="connsiteY5" fmla="*/ 618490 h 2438400"/>
              <a:gd name="connsiteX6" fmla="*/ 3606800 w 3615665"/>
              <a:gd name="connsiteY6" fmla="*/ 1322070 h 2438400"/>
              <a:gd name="connsiteX7" fmla="*/ 2454910 w 3615665"/>
              <a:gd name="connsiteY7" fmla="*/ 2031992 h 2438400"/>
              <a:gd name="connsiteX8" fmla="*/ 2048502 w 3615665"/>
              <a:gd name="connsiteY8" fmla="*/ 2438400 h 2438400"/>
              <a:gd name="connsiteX9" fmla="*/ 35568 w 3615665"/>
              <a:gd name="connsiteY9" fmla="*/ 2428240 h 2438400"/>
              <a:gd name="connsiteX10" fmla="*/ 0 w 3615665"/>
              <a:gd name="connsiteY10" fmla="*/ 335288 h 2438400"/>
              <a:gd name="connsiteX0" fmla="*/ 0 w 3615665"/>
              <a:gd name="connsiteY0" fmla="*/ 335288 h 2438400"/>
              <a:gd name="connsiteX1" fmla="*/ 401328 w 3615665"/>
              <a:gd name="connsiteY1" fmla="*/ 0 h 2438400"/>
              <a:gd name="connsiteX2" fmla="*/ 2073902 w 3615665"/>
              <a:gd name="connsiteY2" fmla="*/ 0 h 2438400"/>
              <a:gd name="connsiteX3" fmla="*/ 2449830 w 3615665"/>
              <a:gd name="connsiteY3" fmla="*/ 350528 h 2438400"/>
              <a:gd name="connsiteX4" fmla="*/ 2448560 w 3615665"/>
              <a:gd name="connsiteY4" fmla="*/ 609600 h 2438400"/>
              <a:gd name="connsiteX5" fmla="*/ 3614420 w 3615665"/>
              <a:gd name="connsiteY5" fmla="*/ 618490 h 2438400"/>
              <a:gd name="connsiteX6" fmla="*/ 3606800 w 3615665"/>
              <a:gd name="connsiteY6" fmla="*/ 1322070 h 2438400"/>
              <a:gd name="connsiteX7" fmla="*/ 2454910 w 3615665"/>
              <a:gd name="connsiteY7" fmla="*/ 2031992 h 2438400"/>
              <a:gd name="connsiteX8" fmla="*/ 2048502 w 3615665"/>
              <a:gd name="connsiteY8" fmla="*/ 2438400 h 2438400"/>
              <a:gd name="connsiteX9" fmla="*/ 35568 w 3615665"/>
              <a:gd name="connsiteY9" fmla="*/ 2428240 h 2438400"/>
              <a:gd name="connsiteX10" fmla="*/ 0 w 3615665"/>
              <a:gd name="connsiteY10" fmla="*/ 335288 h 2438400"/>
              <a:gd name="connsiteX0" fmla="*/ 0 w 3615665"/>
              <a:gd name="connsiteY0" fmla="*/ 335288 h 2438400"/>
              <a:gd name="connsiteX1" fmla="*/ 401328 w 3615665"/>
              <a:gd name="connsiteY1" fmla="*/ 0 h 2438400"/>
              <a:gd name="connsiteX2" fmla="*/ 2073902 w 3615665"/>
              <a:gd name="connsiteY2" fmla="*/ 0 h 2438400"/>
              <a:gd name="connsiteX3" fmla="*/ 2449830 w 3615665"/>
              <a:gd name="connsiteY3" fmla="*/ 350528 h 2438400"/>
              <a:gd name="connsiteX4" fmla="*/ 2448560 w 3615665"/>
              <a:gd name="connsiteY4" fmla="*/ 609600 h 2438400"/>
              <a:gd name="connsiteX5" fmla="*/ 3614420 w 3615665"/>
              <a:gd name="connsiteY5" fmla="*/ 618490 h 2438400"/>
              <a:gd name="connsiteX6" fmla="*/ 3606800 w 3615665"/>
              <a:gd name="connsiteY6" fmla="*/ 1322070 h 2438400"/>
              <a:gd name="connsiteX7" fmla="*/ 2454910 w 3615665"/>
              <a:gd name="connsiteY7" fmla="*/ 2031992 h 2438400"/>
              <a:gd name="connsiteX8" fmla="*/ 2048502 w 3615665"/>
              <a:gd name="connsiteY8" fmla="*/ 2438400 h 2438400"/>
              <a:gd name="connsiteX9" fmla="*/ 35568 w 3615665"/>
              <a:gd name="connsiteY9" fmla="*/ 2428240 h 2438400"/>
              <a:gd name="connsiteX10" fmla="*/ 0 w 3615665"/>
              <a:gd name="connsiteY10" fmla="*/ 335288 h 2438400"/>
              <a:gd name="connsiteX0" fmla="*/ 0 w 3616064"/>
              <a:gd name="connsiteY0" fmla="*/ 335288 h 2438400"/>
              <a:gd name="connsiteX1" fmla="*/ 401328 w 3616064"/>
              <a:gd name="connsiteY1" fmla="*/ 0 h 2438400"/>
              <a:gd name="connsiteX2" fmla="*/ 2073902 w 3616064"/>
              <a:gd name="connsiteY2" fmla="*/ 0 h 2438400"/>
              <a:gd name="connsiteX3" fmla="*/ 2449830 w 3616064"/>
              <a:gd name="connsiteY3" fmla="*/ 350528 h 2438400"/>
              <a:gd name="connsiteX4" fmla="*/ 2448560 w 3616064"/>
              <a:gd name="connsiteY4" fmla="*/ 609600 h 2438400"/>
              <a:gd name="connsiteX5" fmla="*/ 3614420 w 3616064"/>
              <a:gd name="connsiteY5" fmla="*/ 618490 h 2438400"/>
              <a:gd name="connsiteX6" fmla="*/ 3610610 w 3616064"/>
              <a:gd name="connsiteY6" fmla="*/ 1335405 h 2438400"/>
              <a:gd name="connsiteX7" fmla="*/ 2454910 w 3616064"/>
              <a:gd name="connsiteY7" fmla="*/ 2031992 h 2438400"/>
              <a:gd name="connsiteX8" fmla="*/ 2048502 w 3616064"/>
              <a:gd name="connsiteY8" fmla="*/ 2438400 h 2438400"/>
              <a:gd name="connsiteX9" fmla="*/ 35568 w 3616064"/>
              <a:gd name="connsiteY9" fmla="*/ 2428240 h 2438400"/>
              <a:gd name="connsiteX10" fmla="*/ 0 w 3616064"/>
              <a:gd name="connsiteY10" fmla="*/ 335288 h 2438400"/>
              <a:gd name="connsiteX0" fmla="*/ 0 w 3960595"/>
              <a:gd name="connsiteY0" fmla="*/ 335288 h 2519790"/>
              <a:gd name="connsiteX1" fmla="*/ 401328 w 3960595"/>
              <a:gd name="connsiteY1" fmla="*/ 0 h 2519790"/>
              <a:gd name="connsiteX2" fmla="*/ 2073902 w 3960595"/>
              <a:gd name="connsiteY2" fmla="*/ 0 h 2519790"/>
              <a:gd name="connsiteX3" fmla="*/ 2449830 w 3960595"/>
              <a:gd name="connsiteY3" fmla="*/ 350528 h 2519790"/>
              <a:gd name="connsiteX4" fmla="*/ 2448560 w 3960595"/>
              <a:gd name="connsiteY4" fmla="*/ 609600 h 2519790"/>
              <a:gd name="connsiteX5" fmla="*/ 3614420 w 3960595"/>
              <a:gd name="connsiteY5" fmla="*/ 618490 h 2519790"/>
              <a:gd name="connsiteX6" fmla="*/ 3610610 w 3960595"/>
              <a:gd name="connsiteY6" fmla="*/ 1335405 h 2519790"/>
              <a:gd name="connsiteX7" fmla="*/ 3952240 w 3960595"/>
              <a:gd name="connsiteY7" fmla="*/ 2412992 h 2519790"/>
              <a:gd name="connsiteX8" fmla="*/ 2048502 w 3960595"/>
              <a:gd name="connsiteY8" fmla="*/ 2438400 h 2519790"/>
              <a:gd name="connsiteX9" fmla="*/ 35568 w 3960595"/>
              <a:gd name="connsiteY9" fmla="*/ 2428240 h 2519790"/>
              <a:gd name="connsiteX10" fmla="*/ 0 w 3960595"/>
              <a:gd name="connsiteY10" fmla="*/ 335288 h 2519790"/>
              <a:gd name="connsiteX0" fmla="*/ 0 w 4846633"/>
              <a:gd name="connsiteY0" fmla="*/ 335288 h 2522483"/>
              <a:gd name="connsiteX1" fmla="*/ 401328 w 4846633"/>
              <a:gd name="connsiteY1" fmla="*/ 0 h 2522483"/>
              <a:gd name="connsiteX2" fmla="*/ 2073902 w 4846633"/>
              <a:gd name="connsiteY2" fmla="*/ 0 h 2522483"/>
              <a:gd name="connsiteX3" fmla="*/ 2449830 w 4846633"/>
              <a:gd name="connsiteY3" fmla="*/ 350528 h 2522483"/>
              <a:gd name="connsiteX4" fmla="*/ 2448560 w 4846633"/>
              <a:gd name="connsiteY4" fmla="*/ 609600 h 2522483"/>
              <a:gd name="connsiteX5" fmla="*/ 3614420 w 4846633"/>
              <a:gd name="connsiteY5" fmla="*/ 618490 h 2522483"/>
              <a:gd name="connsiteX6" fmla="*/ 3610610 w 4846633"/>
              <a:gd name="connsiteY6" fmla="*/ 1335405 h 2522483"/>
              <a:gd name="connsiteX7" fmla="*/ 4843780 w 4846633"/>
              <a:gd name="connsiteY7" fmla="*/ 2416802 h 2522483"/>
              <a:gd name="connsiteX8" fmla="*/ 2048502 w 4846633"/>
              <a:gd name="connsiteY8" fmla="*/ 2438400 h 2522483"/>
              <a:gd name="connsiteX9" fmla="*/ 35568 w 4846633"/>
              <a:gd name="connsiteY9" fmla="*/ 2428240 h 2522483"/>
              <a:gd name="connsiteX10" fmla="*/ 0 w 4846633"/>
              <a:gd name="connsiteY10" fmla="*/ 335288 h 2522483"/>
              <a:gd name="connsiteX0" fmla="*/ 0 w 6098751"/>
              <a:gd name="connsiteY0" fmla="*/ 335288 h 2517121"/>
              <a:gd name="connsiteX1" fmla="*/ 401328 w 6098751"/>
              <a:gd name="connsiteY1" fmla="*/ 0 h 2517121"/>
              <a:gd name="connsiteX2" fmla="*/ 2073902 w 6098751"/>
              <a:gd name="connsiteY2" fmla="*/ 0 h 2517121"/>
              <a:gd name="connsiteX3" fmla="*/ 2449830 w 6098751"/>
              <a:gd name="connsiteY3" fmla="*/ 350528 h 2517121"/>
              <a:gd name="connsiteX4" fmla="*/ 2448560 w 6098751"/>
              <a:gd name="connsiteY4" fmla="*/ 609600 h 2517121"/>
              <a:gd name="connsiteX5" fmla="*/ 3614420 w 6098751"/>
              <a:gd name="connsiteY5" fmla="*/ 618490 h 2517121"/>
              <a:gd name="connsiteX6" fmla="*/ 3610610 w 6098751"/>
              <a:gd name="connsiteY6" fmla="*/ 1335405 h 2517121"/>
              <a:gd name="connsiteX7" fmla="*/ 6097270 w 6098751"/>
              <a:gd name="connsiteY7" fmla="*/ 2409182 h 2517121"/>
              <a:gd name="connsiteX8" fmla="*/ 2048502 w 6098751"/>
              <a:gd name="connsiteY8" fmla="*/ 2438400 h 2517121"/>
              <a:gd name="connsiteX9" fmla="*/ 35568 w 6098751"/>
              <a:gd name="connsiteY9" fmla="*/ 2428240 h 2517121"/>
              <a:gd name="connsiteX10" fmla="*/ 0 w 6098751"/>
              <a:gd name="connsiteY10" fmla="*/ 335288 h 2517121"/>
              <a:gd name="connsiteX0" fmla="*/ 0 w 6097270"/>
              <a:gd name="connsiteY0" fmla="*/ 335288 h 2517121"/>
              <a:gd name="connsiteX1" fmla="*/ 401328 w 6097270"/>
              <a:gd name="connsiteY1" fmla="*/ 0 h 2517121"/>
              <a:gd name="connsiteX2" fmla="*/ 2073902 w 6097270"/>
              <a:gd name="connsiteY2" fmla="*/ 0 h 2517121"/>
              <a:gd name="connsiteX3" fmla="*/ 2449830 w 6097270"/>
              <a:gd name="connsiteY3" fmla="*/ 350528 h 2517121"/>
              <a:gd name="connsiteX4" fmla="*/ 2448560 w 6097270"/>
              <a:gd name="connsiteY4" fmla="*/ 609600 h 2517121"/>
              <a:gd name="connsiteX5" fmla="*/ 3614420 w 6097270"/>
              <a:gd name="connsiteY5" fmla="*/ 618490 h 2517121"/>
              <a:gd name="connsiteX6" fmla="*/ 3610610 w 6097270"/>
              <a:gd name="connsiteY6" fmla="*/ 1335405 h 2517121"/>
              <a:gd name="connsiteX7" fmla="*/ 6097270 w 6097270"/>
              <a:gd name="connsiteY7" fmla="*/ 2409182 h 2517121"/>
              <a:gd name="connsiteX8" fmla="*/ 2048502 w 6097270"/>
              <a:gd name="connsiteY8" fmla="*/ 2438400 h 2517121"/>
              <a:gd name="connsiteX9" fmla="*/ 35568 w 6097270"/>
              <a:gd name="connsiteY9" fmla="*/ 2428240 h 2517121"/>
              <a:gd name="connsiteX10" fmla="*/ 0 w 6097270"/>
              <a:gd name="connsiteY10" fmla="*/ 335288 h 2517121"/>
              <a:gd name="connsiteX0" fmla="*/ 0 w 6097270"/>
              <a:gd name="connsiteY0" fmla="*/ 335288 h 2438400"/>
              <a:gd name="connsiteX1" fmla="*/ 401328 w 6097270"/>
              <a:gd name="connsiteY1" fmla="*/ 0 h 2438400"/>
              <a:gd name="connsiteX2" fmla="*/ 2073902 w 6097270"/>
              <a:gd name="connsiteY2" fmla="*/ 0 h 2438400"/>
              <a:gd name="connsiteX3" fmla="*/ 2449830 w 6097270"/>
              <a:gd name="connsiteY3" fmla="*/ 350528 h 2438400"/>
              <a:gd name="connsiteX4" fmla="*/ 2448560 w 6097270"/>
              <a:gd name="connsiteY4" fmla="*/ 609600 h 2438400"/>
              <a:gd name="connsiteX5" fmla="*/ 3614420 w 6097270"/>
              <a:gd name="connsiteY5" fmla="*/ 618490 h 2438400"/>
              <a:gd name="connsiteX6" fmla="*/ 3610610 w 6097270"/>
              <a:gd name="connsiteY6" fmla="*/ 1335405 h 2438400"/>
              <a:gd name="connsiteX7" fmla="*/ 6097270 w 6097270"/>
              <a:gd name="connsiteY7" fmla="*/ 2409182 h 2438400"/>
              <a:gd name="connsiteX8" fmla="*/ 2048502 w 6097270"/>
              <a:gd name="connsiteY8" fmla="*/ 2438400 h 2438400"/>
              <a:gd name="connsiteX9" fmla="*/ 35568 w 6097270"/>
              <a:gd name="connsiteY9" fmla="*/ 2428240 h 2438400"/>
              <a:gd name="connsiteX10" fmla="*/ 0 w 6097270"/>
              <a:gd name="connsiteY10" fmla="*/ 335288 h 2438400"/>
              <a:gd name="connsiteX0" fmla="*/ 0 w 6097270"/>
              <a:gd name="connsiteY0" fmla="*/ 335288 h 2438400"/>
              <a:gd name="connsiteX1" fmla="*/ 401328 w 6097270"/>
              <a:gd name="connsiteY1" fmla="*/ 0 h 2438400"/>
              <a:gd name="connsiteX2" fmla="*/ 2073902 w 6097270"/>
              <a:gd name="connsiteY2" fmla="*/ 0 h 2438400"/>
              <a:gd name="connsiteX3" fmla="*/ 2449830 w 6097270"/>
              <a:gd name="connsiteY3" fmla="*/ 350528 h 2438400"/>
              <a:gd name="connsiteX4" fmla="*/ 2448560 w 6097270"/>
              <a:gd name="connsiteY4" fmla="*/ 609600 h 2438400"/>
              <a:gd name="connsiteX5" fmla="*/ 3614420 w 6097270"/>
              <a:gd name="connsiteY5" fmla="*/ 618490 h 2438400"/>
              <a:gd name="connsiteX6" fmla="*/ 3610610 w 6097270"/>
              <a:gd name="connsiteY6" fmla="*/ 1335405 h 2438400"/>
              <a:gd name="connsiteX7" fmla="*/ 6097270 w 6097270"/>
              <a:gd name="connsiteY7" fmla="*/ 2409182 h 2438400"/>
              <a:gd name="connsiteX8" fmla="*/ 2048502 w 6097270"/>
              <a:gd name="connsiteY8" fmla="*/ 2438400 h 2438400"/>
              <a:gd name="connsiteX9" fmla="*/ 35568 w 6097270"/>
              <a:gd name="connsiteY9" fmla="*/ 2428240 h 2438400"/>
              <a:gd name="connsiteX10" fmla="*/ 0 w 6097270"/>
              <a:gd name="connsiteY10" fmla="*/ 335288 h 2438400"/>
              <a:gd name="connsiteX0" fmla="*/ 0 w 6102985"/>
              <a:gd name="connsiteY0" fmla="*/ 335288 h 2440685"/>
              <a:gd name="connsiteX1" fmla="*/ 401328 w 6102985"/>
              <a:gd name="connsiteY1" fmla="*/ 0 h 2440685"/>
              <a:gd name="connsiteX2" fmla="*/ 2073902 w 6102985"/>
              <a:gd name="connsiteY2" fmla="*/ 0 h 2440685"/>
              <a:gd name="connsiteX3" fmla="*/ 2449830 w 6102985"/>
              <a:gd name="connsiteY3" fmla="*/ 350528 h 2440685"/>
              <a:gd name="connsiteX4" fmla="*/ 2448560 w 6102985"/>
              <a:gd name="connsiteY4" fmla="*/ 609600 h 2440685"/>
              <a:gd name="connsiteX5" fmla="*/ 3614420 w 6102985"/>
              <a:gd name="connsiteY5" fmla="*/ 618490 h 2440685"/>
              <a:gd name="connsiteX6" fmla="*/ 3610610 w 6102985"/>
              <a:gd name="connsiteY6" fmla="*/ 1335405 h 2440685"/>
              <a:gd name="connsiteX7" fmla="*/ 6102985 w 6102985"/>
              <a:gd name="connsiteY7" fmla="*/ 2439662 h 2440685"/>
              <a:gd name="connsiteX8" fmla="*/ 2048502 w 6102985"/>
              <a:gd name="connsiteY8" fmla="*/ 2438400 h 2440685"/>
              <a:gd name="connsiteX9" fmla="*/ 35568 w 6102985"/>
              <a:gd name="connsiteY9" fmla="*/ 2428240 h 2440685"/>
              <a:gd name="connsiteX10" fmla="*/ 0 w 6102985"/>
              <a:gd name="connsiteY10" fmla="*/ 335288 h 2440685"/>
              <a:gd name="connsiteX0" fmla="*/ 0 w 6102985"/>
              <a:gd name="connsiteY0" fmla="*/ 335288 h 2439662"/>
              <a:gd name="connsiteX1" fmla="*/ 401328 w 6102985"/>
              <a:gd name="connsiteY1" fmla="*/ 0 h 2439662"/>
              <a:gd name="connsiteX2" fmla="*/ 2073902 w 6102985"/>
              <a:gd name="connsiteY2" fmla="*/ 0 h 2439662"/>
              <a:gd name="connsiteX3" fmla="*/ 2449830 w 6102985"/>
              <a:gd name="connsiteY3" fmla="*/ 350528 h 2439662"/>
              <a:gd name="connsiteX4" fmla="*/ 2448560 w 6102985"/>
              <a:gd name="connsiteY4" fmla="*/ 609600 h 2439662"/>
              <a:gd name="connsiteX5" fmla="*/ 3614420 w 6102985"/>
              <a:gd name="connsiteY5" fmla="*/ 618490 h 2439662"/>
              <a:gd name="connsiteX6" fmla="*/ 3610610 w 6102985"/>
              <a:gd name="connsiteY6" fmla="*/ 1335405 h 2439662"/>
              <a:gd name="connsiteX7" fmla="*/ 6102985 w 6102985"/>
              <a:gd name="connsiteY7" fmla="*/ 2439662 h 2439662"/>
              <a:gd name="connsiteX8" fmla="*/ 2048502 w 6102985"/>
              <a:gd name="connsiteY8" fmla="*/ 2438400 h 2439662"/>
              <a:gd name="connsiteX9" fmla="*/ 35568 w 6102985"/>
              <a:gd name="connsiteY9" fmla="*/ 2428240 h 2439662"/>
              <a:gd name="connsiteX10" fmla="*/ 0 w 6102985"/>
              <a:gd name="connsiteY10" fmla="*/ 335288 h 2439662"/>
              <a:gd name="connsiteX0" fmla="*/ 0 w 6102985"/>
              <a:gd name="connsiteY0" fmla="*/ 335288 h 2439662"/>
              <a:gd name="connsiteX1" fmla="*/ 401328 w 6102985"/>
              <a:gd name="connsiteY1" fmla="*/ 0 h 2439662"/>
              <a:gd name="connsiteX2" fmla="*/ 2073902 w 6102985"/>
              <a:gd name="connsiteY2" fmla="*/ 0 h 2439662"/>
              <a:gd name="connsiteX3" fmla="*/ 2449830 w 6102985"/>
              <a:gd name="connsiteY3" fmla="*/ 350528 h 2439662"/>
              <a:gd name="connsiteX4" fmla="*/ 2448560 w 6102985"/>
              <a:gd name="connsiteY4" fmla="*/ 609600 h 2439662"/>
              <a:gd name="connsiteX5" fmla="*/ 3614420 w 6102985"/>
              <a:gd name="connsiteY5" fmla="*/ 618490 h 2439662"/>
              <a:gd name="connsiteX6" fmla="*/ 3610610 w 6102985"/>
              <a:gd name="connsiteY6" fmla="*/ 1335405 h 2439662"/>
              <a:gd name="connsiteX7" fmla="*/ 6102985 w 6102985"/>
              <a:gd name="connsiteY7" fmla="*/ 2439662 h 2439662"/>
              <a:gd name="connsiteX8" fmla="*/ 2048502 w 6102985"/>
              <a:gd name="connsiteY8" fmla="*/ 2438400 h 2439662"/>
              <a:gd name="connsiteX9" fmla="*/ 35568 w 6102985"/>
              <a:gd name="connsiteY9" fmla="*/ 2428240 h 2439662"/>
              <a:gd name="connsiteX10" fmla="*/ 0 w 6102985"/>
              <a:gd name="connsiteY10" fmla="*/ 335288 h 2439662"/>
              <a:gd name="connsiteX0" fmla="*/ 0 w 6102985"/>
              <a:gd name="connsiteY0" fmla="*/ 335288 h 2440457"/>
              <a:gd name="connsiteX1" fmla="*/ 401328 w 6102985"/>
              <a:gd name="connsiteY1" fmla="*/ 0 h 2440457"/>
              <a:gd name="connsiteX2" fmla="*/ 2073902 w 6102985"/>
              <a:gd name="connsiteY2" fmla="*/ 0 h 2440457"/>
              <a:gd name="connsiteX3" fmla="*/ 2449830 w 6102985"/>
              <a:gd name="connsiteY3" fmla="*/ 350528 h 2440457"/>
              <a:gd name="connsiteX4" fmla="*/ 2448560 w 6102985"/>
              <a:gd name="connsiteY4" fmla="*/ 609600 h 2440457"/>
              <a:gd name="connsiteX5" fmla="*/ 3614420 w 6102985"/>
              <a:gd name="connsiteY5" fmla="*/ 618490 h 2440457"/>
              <a:gd name="connsiteX6" fmla="*/ 3610610 w 6102985"/>
              <a:gd name="connsiteY6" fmla="*/ 1335405 h 2440457"/>
              <a:gd name="connsiteX7" fmla="*/ 6102985 w 6102985"/>
              <a:gd name="connsiteY7" fmla="*/ 2439662 h 2440457"/>
              <a:gd name="connsiteX8" fmla="*/ 2048502 w 6102985"/>
              <a:gd name="connsiteY8" fmla="*/ 2438400 h 2440457"/>
              <a:gd name="connsiteX9" fmla="*/ 35568 w 6102985"/>
              <a:gd name="connsiteY9" fmla="*/ 2428240 h 2440457"/>
              <a:gd name="connsiteX10" fmla="*/ 0 w 6102985"/>
              <a:gd name="connsiteY10" fmla="*/ 335288 h 2440457"/>
              <a:gd name="connsiteX0" fmla="*/ 0 w 6226812"/>
              <a:gd name="connsiteY0" fmla="*/ 335288 h 2440457"/>
              <a:gd name="connsiteX1" fmla="*/ 401328 w 6226812"/>
              <a:gd name="connsiteY1" fmla="*/ 0 h 2440457"/>
              <a:gd name="connsiteX2" fmla="*/ 2073902 w 6226812"/>
              <a:gd name="connsiteY2" fmla="*/ 0 h 2440457"/>
              <a:gd name="connsiteX3" fmla="*/ 2449830 w 6226812"/>
              <a:gd name="connsiteY3" fmla="*/ 350528 h 2440457"/>
              <a:gd name="connsiteX4" fmla="*/ 2448560 w 6226812"/>
              <a:gd name="connsiteY4" fmla="*/ 609600 h 2440457"/>
              <a:gd name="connsiteX5" fmla="*/ 3614420 w 6226812"/>
              <a:gd name="connsiteY5" fmla="*/ 618490 h 2440457"/>
              <a:gd name="connsiteX6" fmla="*/ 3610610 w 6226812"/>
              <a:gd name="connsiteY6" fmla="*/ 1335405 h 2440457"/>
              <a:gd name="connsiteX7" fmla="*/ 5043168 w 6226812"/>
              <a:gd name="connsiteY7" fmla="*/ 1984375 h 2440457"/>
              <a:gd name="connsiteX8" fmla="*/ 6102985 w 6226812"/>
              <a:gd name="connsiteY8" fmla="*/ 2439662 h 2440457"/>
              <a:gd name="connsiteX9" fmla="*/ 2048502 w 6226812"/>
              <a:gd name="connsiteY9" fmla="*/ 2438400 h 2440457"/>
              <a:gd name="connsiteX10" fmla="*/ 35568 w 6226812"/>
              <a:gd name="connsiteY10" fmla="*/ 2428240 h 2440457"/>
              <a:gd name="connsiteX11" fmla="*/ 0 w 6226812"/>
              <a:gd name="connsiteY11" fmla="*/ 335288 h 2440457"/>
              <a:gd name="connsiteX0" fmla="*/ 0 w 6272960"/>
              <a:gd name="connsiteY0" fmla="*/ 335288 h 2440457"/>
              <a:gd name="connsiteX1" fmla="*/ 401328 w 6272960"/>
              <a:gd name="connsiteY1" fmla="*/ 0 h 2440457"/>
              <a:gd name="connsiteX2" fmla="*/ 2073902 w 6272960"/>
              <a:gd name="connsiteY2" fmla="*/ 0 h 2440457"/>
              <a:gd name="connsiteX3" fmla="*/ 2449830 w 6272960"/>
              <a:gd name="connsiteY3" fmla="*/ 350528 h 2440457"/>
              <a:gd name="connsiteX4" fmla="*/ 2448560 w 6272960"/>
              <a:gd name="connsiteY4" fmla="*/ 609600 h 2440457"/>
              <a:gd name="connsiteX5" fmla="*/ 3614420 w 6272960"/>
              <a:gd name="connsiteY5" fmla="*/ 618490 h 2440457"/>
              <a:gd name="connsiteX6" fmla="*/ 3610610 w 6272960"/>
              <a:gd name="connsiteY6" fmla="*/ 1335405 h 2440457"/>
              <a:gd name="connsiteX7" fmla="*/ 5043168 w 6272960"/>
              <a:gd name="connsiteY7" fmla="*/ 1984375 h 2440457"/>
              <a:gd name="connsiteX8" fmla="*/ 5466077 w 6272960"/>
              <a:gd name="connsiteY8" fmla="*/ 2123440 h 2440457"/>
              <a:gd name="connsiteX9" fmla="*/ 6102985 w 6272960"/>
              <a:gd name="connsiteY9" fmla="*/ 2439662 h 2440457"/>
              <a:gd name="connsiteX10" fmla="*/ 2048502 w 6272960"/>
              <a:gd name="connsiteY10" fmla="*/ 2438400 h 2440457"/>
              <a:gd name="connsiteX11" fmla="*/ 35568 w 6272960"/>
              <a:gd name="connsiteY11" fmla="*/ 2428240 h 2440457"/>
              <a:gd name="connsiteX12" fmla="*/ 0 w 6272960"/>
              <a:gd name="connsiteY12" fmla="*/ 335288 h 2440457"/>
              <a:gd name="connsiteX0" fmla="*/ 0 w 6272960"/>
              <a:gd name="connsiteY0" fmla="*/ 335288 h 2440457"/>
              <a:gd name="connsiteX1" fmla="*/ 401328 w 6272960"/>
              <a:gd name="connsiteY1" fmla="*/ 0 h 2440457"/>
              <a:gd name="connsiteX2" fmla="*/ 2073902 w 6272960"/>
              <a:gd name="connsiteY2" fmla="*/ 0 h 2440457"/>
              <a:gd name="connsiteX3" fmla="*/ 2449830 w 6272960"/>
              <a:gd name="connsiteY3" fmla="*/ 350528 h 2440457"/>
              <a:gd name="connsiteX4" fmla="*/ 2448560 w 6272960"/>
              <a:gd name="connsiteY4" fmla="*/ 609600 h 2440457"/>
              <a:gd name="connsiteX5" fmla="*/ 3614420 w 6272960"/>
              <a:gd name="connsiteY5" fmla="*/ 618490 h 2440457"/>
              <a:gd name="connsiteX6" fmla="*/ 3610610 w 6272960"/>
              <a:gd name="connsiteY6" fmla="*/ 1335405 h 2440457"/>
              <a:gd name="connsiteX7" fmla="*/ 5368923 w 6272960"/>
              <a:gd name="connsiteY7" fmla="*/ 1351915 h 2440457"/>
              <a:gd name="connsiteX8" fmla="*/ 5466077 w 6272960"/>
              <a:gd name="connsiteY8" fmla="*/ 2123440 h 2440457"/>
              <a:gd name="connsiteX9" fmla="*/ 6102985 w 6272960"/>
              <a:gd name="connsiteY9" fmla="*/ 2439662 h 2440457"/>
              <a:gd name="connsiteX10" fmla="*/ 2048502 w 6272960"/>
              <a:gd name="connsiteY10" fmla="*/ 2438400 h 2440457"/>
              <a:gd name="connsiteX11" fmla="*/ 35568 w 6272960"/>
              <a:gd name="connsiteY11" fmla="*/ 2428240 h 2440457"/>
              <a:gd name="connsiteX12" fmla="*/ 0 w 6272960"/>
              <a:gd name="connsiteY12" fmla="*/ 335288 h 2440457"/>
              <a:gd name="connsiteX0" fmla="*/ 0 w 6399919"/>
              <a:gd name="connsiteY0" fmla="*/ 335288 h 2440457"/>
              <a:gd name="connsiteX1" fmla="*/ 401328 w 6399919"/>
              <a:gd name="connsiteY1" fmla="*/ 0 h 2440457"/>
              <a:gd name="connsiteX2" fmla="*/ 2073902 w 6399919"/>
              <a:gd name="connsiteY2" fmla="*/ 0 h 2440457"/>
              <a:gd name="connsiteX3" fmla="*/ 2449830 w 6399919"/>
              <a:gd name="connsiteY3" fmla="*/ 350528 h 2440457"/>
              <a:gd name="connsiteX4" fmla="*/ 2448560 w 6399919"/>
              <a:gd name="connsiteY4" fmla="*/ 609600 h 2440457"/>
              <a:gd name="connsiteX5" fmla="*/ 3614420 w 6399919"/>
              <a:gd name="connsiteY5" fmla="*/ 618490 h 2440457"/>
              <a:gd name="connsiteX6" fmla="*/ 3610610 w 6399919"/>
              <a:gd name="connsiteY6" fmla="*/ 1335405 h 2440457"/>
              <a:gd name="connsiteX7" fmla="*/ 5368923 w 6399919"/>
              <a:gd name="connsiteY7" fmla="*/ 1351915 h 2440457"/>
              <a:gd name="connsiteX8" fmla="*/ 6102347 w 6399919"/>
              <a:gd name="connsiteY8" fmla="*/ 1679575 h 2440457"/>
              <a:gd name="connsiteX9" fmla="*/ 6102985 w 6399919"/>
              <a:gd name="connsiteY9" fmla="*/ 2439662 h 2440457"/>
              <a:gd name="connsiteX10" fmla="*/ 2048502 w 6399919"/>
              <a:gd name="connsiteY10" fmla="*/ 2438400 h 2440457"/>
              <a:gd name="connsiteX11" fmla="*/ 35568 w 6399919"/>
              <a:gd name="connsiteY11" fmla="*/ 2428240 h 2440457"/>
              <a:gd name="connsiteX12" fmla="*/ 0 w 6399919"/>
              <a:gd name="connsiteY12" fmla="*/ 335288 h 2440457"/>
              <a:gd name="connsiteX0" fmla="*/ 0 w 6399919"/>
              <a:gd name="connsiteY0" fmla="*/ 335288 h 2440457"/>
              <a:gd name="connsiteX1" fmla="*/ 401328 w 6399919"/>
              <a:gd name="connsiteY1" fmla="*/ 0 h 2440457"/>
              <a:gd name="connsiteX2" fmla="*/ 2073902 w 6399919"/>
              <a:gd name="connsiteY2" fmla="*/ 0 h 2440457"/>
              <a:gd name="connsiteX3" fmla="*/ 2449830 w 6399919"/>
              <a:gd name="connsiteY3" fmla="*/ 350528 h 2440457"/>
              <a:gd name="connsiteX4" fmla="*/ 2448560 w 6399919"/>
              <a:gd name="connsiteY4" fmla="*/ 609600 h 2440457"/>
              <a:gd name="connsiteX5" fmla="*/ 3614420 w 6399919"/>
              <a:gd name="connsiteY5" fmla="*/ 618490 h 2440457"/>
              <a:gd name="connsiteX6" fmla="*/ 3610610 w 6399919"/>
              <a:gd name="connsiteY6" fmla="*/ 1335405 h 2440457"/>
              <a:gd name="connsiteX7" fmla="*/ 5368923 w 6399919"/>
              <a:gd name="connsiteY7" fmla="*/ 1351915 h 2440457"/>
              <a:gd name="connsiteX8" fmla="*/ 6102347 w 6399919"/>
              <a:gd name="connsiteY8" fmla="*/ 1679575 h 2440457"/>
              <a:gd name="connsiteX9" fmla="*/ 6102985 w 6399919"/>
              <a:gd name="connsiteY9" fmla="*/ 2439662 h 2440457"/>
              <a:gd name="connsiteX10" fmla="*/ 2048502 w 6399919"/>
              <a:gd name="connsiteY10" fmla="*/ 2438400 h 2440457"/>
              <a:gd name="connsiteX11" fmla="*/ 35568 w 6399919"/>
              <a:gd name="connsiteY11" fmla="*/ 2428240 h 2440457"/>
              <a:gd name="connsiteX12" fmla="*/ 0 w 6399919"/>
              <a:gd name="connsiteY12" fmla="*/ 335288 h 2440457"/>
              <a:gd name="connsiteX0" fmla="*/ 0 w 6399919"/>
              <a:gd name="connsiteY0" fmla="*/ 335288 h 2440457"/>
              <a:gd name="connsiteX1" fmla="*/ 401328 w 6399919"/>
              <a:gd name="connsiteY1" fmla="*/ 0 h 2440457"/>
              <a:gd name="connsiteX2" fmla="*/ 2073902 w 6399919"/>
              <a:gd name="connsiteY2" fmla="*/ 0 h 2440457"/>
              <a:gd name="connsiteX3" fmla="*/ 2449830 w 6399919"/>
              <a:gd name="connsiteY3" fmla="*/ 350528 h 2440457"/>
              <a:gd name="connsiteX4" fmla="*/ 2448560 w 6399919"/>
              <a:gd name="connsiteY4" fmla="*/ 609600 h 2440457"/>
              <a:gd name="connsiteX5" fmla="*/ 3614420 w 6399919"/>
              <a:gd name="connsiteY5" fmla="*/ 618490 h 2440457"/>
              <a:gd name="connsiteX6" fmla="*/ 3610610 w 6399919"/>
              <a:gd name="connsiteY6" fmla="*/ 1335405 h 2440457"/>
              <a:gd name="connsiteX7" fmla="*/ 5368923 w 6399919"/>
              <a:gd name="connsiteY7" fmla="*/ 1351915 h 2440457"/>
              <a:gd name="connsiteX8" fmla="*/ 6102347 w 6399919"/>
              <a:gd name="connsiteY8" fmla="*/ 1679575 h 2440457"/>
              <a:gd name="connsiteX9" fmla="*/ 6102985 w 6399919"/>
              <a:gd name="connsiteY9" fmla="*/ 2439662 h 2440457"/>
              <a:gd name="connsiteX10" fmla="*/ 2048502 w 6399919"/>
              <a:gd name="connsiteY10" fmla="*/ 2438400 h 2440457"/>
              <a:gd name="connsiteX11" fmla="*/ 35568 w 6399919"/>
              <a:gd name="connsiteY11" fmla="*/ 2428240 h 2440457"/>
              <a:gd name="connsiteX12" fmla="*/ 0 w 6399919"/>
              <a:gd name="connsiteY12" fmla="*/ 335288 h 2440457"/>
              <a:gd name="connsiteX0" fmla="*/ 0 w 6399919"/>
              <a:gd name="connsiteY0" fmla="*/ 335288 h 2440457"/>
              <a:gd name="connsiteX1" fmla="*/ 401328 w 6399919"/>
              <a:gd name="connsiteY1" fmla="*/ 0 h 2440457"/>
              <a:gd name="connsiteX2" fmla="*/ 2073902 w 6399919"/>
              <a:gd name="connsiteY2" fmla="*/ 0 h 2440457"/>
              <a:gd name="connsiteX3" fmla="*/ 2449830 w 6399919"/>
              <a:gd name="connsiteY3" fmla="*/ 350528 h 2440457"/>
              <a:gd name="connsiteX4" fmla="*/ 2448560 w 6399919"/>
              <a:gd name="connsiteY4" fmla="*/ 609600 h 2440457"/>
              <a:gd name="connsiteX5" fmla="*/ 3614420 w 6399919"/>
              <a:gd name="connsiteY5" fmla="*/ 618490 h 2440457"/>
              <a:gd name="connsiteX6" fmla="*/ 3610610 w 6399919"/>
              <a:gd name="connsiteY6" fmla="*/ 1335405 h 2440457"/>
              <a:gd name="connsiteX7" fmla="*/ 5370828 w 6399919"/>
              <a:gd name="connsiteY7" fmla="*/ 1340485 h 2440457"/>
              <a:gd name="connsiteX8" fmla="*/ 6102347 w 6399919"/>
              <a:gd name="connsiteY8" fmla="*/ 1679575 h 2440457"/>
              <a:gd name="connsiteX9" fmla="*/ 6102985 w 6399919"/>
              <a:gd name="connsiteY9" fmla="*/ 2439662 h 2440457"/>
              <a:gd name="connsiteX10" fmla="*/ 2048502 w 6399919"/>
              <a:gd name="connsiteY10" fmla="*/ 2438400 h 2440457"/>
              <a:gd name="connsiteX11" fmla="*/ 35568 w 6399919"/>
              <a:gd name="connsiteY11" fmla="*/ 2428240 h 2440457"/>
              <a:gd name="connsiteX12" fmla="*/ 0 w 6399919"/>
              <a:gd name="connsiteY12" fmla="*/ 335288 h 2440457"/>
              <a:gd name="connsiteX0" fmla="*/ 0 w 6399919"/>
              <a:gd name="connsiteY0" fmla="*/ 335288 h 2440457"/>
              <a:gd name="connsiteX1" fmla="*/ 401328 w 6399919"/>
              <a:gd name="connsiteY1" fmla="*/ 0 h 2440457"/>
              <a:gd name="connsiteX2" fmla="*/ 2073902 w 6399919"/>
              <a:gd name="connsiteY2" fmla="*/ 0 h 2440457"/>
              <a:gd name="connsiteX3" fmla="*/ 2449830 w 6399919"/>
              <a:gd name="connsiteY3" fmla="*/ 350528 h 2440457"/>
              <a:gd name="connsiteX4" fmla="*/ 2448560 w 6399919"/>
              <a:gd name="connsiteY4" fmla="*/ 609600 h 2440457"/>
              <a:gd name="connsiteX5" fmla="*/ 3614420 w 6399919"/>
              <a:gd name="connsiteY5" fmla="*/ 618490 h 2440457"/>
              <a:gd name="connsiteX6" fmla="*/ 3610610 w 6399919"/>
              <a:gd name="connsiteY6" fmla="*/ 1335405 h 2440457"/>
              <a:gd name="connsiteX7" fmla="*/ 5370828 w 6399919"/>
              <a:gd name="connsiteY7" fmla="*/ 1340485 h 2440457"/>
              <a:gd name="connsiteX8" fmla="*/ 6102347 w 6399919"/>
              <a:gd name="connsiteY8" fmla="*/ 1679575 h 2440457"/>
              <a:gd name="connsiteX9" fmla="*/ 6102985 w 6399919"/>
              <a:gd name="connsiteY9" fmla="*/ 2439662 h 2440457"/>
              <a:gd name="connsiteX10" fmla="*/ 2048502 w 6399919"/>
              <a:gd name="connsiteY10" fmla="*/ 2438400 h 2440457"/>
              <a:gd name="connsiteX11" fmla="*/ 35568 w 6399919"/>
              <a:gd name="connsiteY11" fmla="*/ 2428240 h 2440457"/>
              <a:gd name="connsiteX12" fmla="*/ 0 w 6399919"/>
              <a:gd name="connsiteY12" fmla="*/ 335288 h 2440457"/>
              <a:gd name="connsiteX0" fmla="*/ 0 w 6399919"/>
              <a:gd name="connsiteY0" fmla="*/ 335288 h 2440457"/>
              <a:gd name="connsiteX1" fmla="*/ 401328 w 6399919"/>
              <a:gd name="connsiteY1" fmla="*/ 0 h 2440457"/>
              <a:gd name="connsiteX2" fmla="*/ 2073902 w 6399919"/>
              <a:gd name="connsiteY2" fmla="*/ 0 h 2440457"/>
              <a:gd name="connsiteX3" fmla="*/ 2449830 w 6399919"/>
              <a:gd name="connsiteY3" fmla="*/ 350528 h 2440457"/>
              <a:gd name="connsiteX4" fmla="*/ 2448560 w 6399919"/>
              <a:gd name="connsiteY4" fmla="*/ 609600 h 2440457"/>
              <a:gd name="connsiteX5" fmla="*/ 3614420 w 6399919"/>
              <a:gd name="connsiteY5" fmla="*/ 618490 h 2440457"/>
              <a:gd name="connsiteX6" fmla="*/ 3610610 w 6399919"/>
              <a:gd name="connsiteY6" fmla="*/ 1335405 h 2440457"/>
              <a:gd name="connsiteX7" fmla="*/ 5370828 w 6399919"/>
              <a:gd name="connsiteY7" fmla="*/ 1332865 h 2440457"/>
              <a:gd name="connsiteX8" fmla="*/ 6102347 w 6399919"/>
              <a:gd name="connsiteY8" fmla="*/ 1679575 h 2440457"/>
              <a:gd name="connsiteX9" fmla="*/ 6102985 w 6399919"/>
              <a:gd name="connsiteY9" fmla="*/ 2439662 h 2440457"/>
              <a:gd name="connsiteX10" fmla="*/ 2048502 w 6399919"/>
              <a:gd name="connsiteY10" fmla="*/ 2438400 h 2440457"/>
              <a:gd name="connsiteX11" fmla="*/ 35568 w 6399919"/>
              <a:gd name="connsiteY11" fmla="*/ 2428240 h 2440457"/>
              <a:gd name="connsiteX12" fmla="*/ 0 w 6399919"/>
              <a:gd name="connsiteY12" fmla="*/ 335288 h 2440457"/>
              <a:gd name="connsiteX0" fmla="*/ 0 w 6355856"/>
              <a:gd name="connsiteY0" fmla="*/ 335288 h 2440457"/>
              <a:gd name="connsiteX1" fmla="*/ 401328 w 6355856"/>
              <a:gd name="connsiteY1" fmla="*/ 0 h 2440457"/>
              <a:gd name="connsiteX2" fmla="*/ 2073902 w 6355856"/>
              <a:gd name="connsiteY2" fmla="*/ 0 h 2440457"/>
              <a:gd name="connsiteX3" fmla="*/ 2449830 w 6355856"/>
              <a:gd name="connsiteY3" fmla="*/ 350528 h 2440457"/>
              <a:gd name="connsiteX4" fmla="*/ 2448560 w 6355856"/>
              <a:gd name="connsiteY4" fmla="*/ 609600 h 2440457"/>
              <a:gd name="connsiteX5" fmla="*/ 3614420 w 6355856"/>
              <a:gd name="connsiteY5" fmla="*/ 618490 h 2440457"/>
              <a:gd name="connsiteX6" fmla="*/ 3610610 w 6355856"/>
              <a:gd name="connsiteY6" fmla="*/ 1335405 h 2440457"/>
              <a:gd name="connsiteX7" fmla="*/ 5370828 w 6355856"/>
              <a:gd name="connsiteY7" fmla="*/ 1332865 h 2440457"/>
              <a:gd name="connsiteX8" fmla="*/ 6102347 w 6355856"/>
              <a:gd name="connsiteY8" fmla="*/ 1679575 h 2440457"/>
              <a:gd name="connsiteX9" fmla="*/ 6102985 w 6355856"/>
              <a:gd name="connsiteY9" fmla="*/ 2439662 h 2440457"/>
              <a:gd name="connsiteX10" fmla="*/ 2048502 w 6355856"/>
              <a:gd name="connsiteY10" fmla="*/ 2438400 h 2440457"/>
              <a:gd name="connsiteX11" fmla="*/ 35568 w 6355856"/>
              <a:gd name="connsiteY11" fmla="*/ 2428240 h 2440457"/>
              <a:gd name="connsiteX12" fmla="*/ 0 w 6355856"/>
              <a:gd name="connsiteY12" fmla="*/ 335288 h 2440457"/>
              <a:gd name="connsiteX0" fmla="*/ 0 w 6355856"/>
              <a:gd name="connsiteY0" fmla="*/ 335288 h 2440457"/>
              <a:gd name="connsiteX1" fmla="*/ 401328 w 6355856"/>
              <a:gd name="connsiteY1" fmla="*/ 0 h 2440457"/>
              <a:gd name="connsiteX2" fmla="*/ 2073902 w 6355856"/>
              <a:gd name="connsiteY2" fmla="*/ 0 h 2440457"/>
              <a:gd name="connsiteX3" fmla="*/ 2449830 w 6355856"/>
              <a:gd name="connsiteY3" fmla="*/ 350528 h 2440457"/>
              <a:gd name="connsiteX4" fmla="*/ 2448560 w 6355856"/>
              <a:gd name="connsiteY4" fmla="*/ 609600 h 2440457"/>
              <a:gd name="connsiteX5" fmla="*/ 3614420 w 6355856"/>
              <a:gd name="connsiteY5" fmla="*/ 618490 h 2440457"/>
              <a:gd name="connsiteX6" fmla="*/ 3610610 w 6355856"/>
              <a:gd name="connsiteY6" fmla="*/ 1335405 h 2440457"/>
              <a:gd name="connsiteX7" fmla="*/ 5370828 w 6355856"/>
              <a:gd name="connsiteY7" fmla="*/ 1332865 h 2440457"/>
              <a:gd name="connsiteX8" fmla="*/ 6102347 w 6355856"/>
              <a:gd name="connsiteY8" fmla="*/ 1679575 h 2440457"/>
              <a:gd name="connsiteX9" fmla="*/ 6102985 w 6355856"/>
              <a:gd name="connsiteY9" fmla="*/ 2439662 h 2440457"/>
              <a:gd name="connsiteX10" fmla="*/ 2048502 w 6355856"/>
              <a:gd name="connsiteY10" fmla="*/ 2438400 h 2440457"/>
              <a:gd name="connsiteX11" fmla="*/ 35568 w 6355856"/>
              <a:gd name="connsiteY11" fmla="*/ 2428240 h 2440457"/>
              <a:gd name="connsiteX12" fmla="*/ 0 w 6355856"/>
              <a:gd name="connsiteY12" fmla="*/ 335288 h 2440457"/>
              <a:gd name="connsiteX0" fmla="*/ 0 w 6107514"/>
              <a:gd name="connsiteY0" fmla="*/ 335288 h 2440457"/>
              <a:gd name="connsiteX1" fmla="*/ 401328 w 6107514"/>
              <a:gd name="connsiteY1" fmla="*/ 0 h 2440457"/>
              <a:gd name="connsiteX2" fmla="*/ 2073902 w 6107514"/>
              <a:gd name="connsiteY2" fmla="*/ 0 h 2440457"/>
              <a:gd name="connsiteX3" fmla="*/ 2449830 w 6107514"/>
              <a:gd name="connsiteY3" fmla="*/ 350528 h 2440457"/>
              <a:gd name="connsiteX4" fmla="*/ 2448560 w 6107514"/>
              <a:gd name="connsiteY4" fmla="*/ 609600 h 2440457"/>
              <a:gd name="connsiteX5" fmla="*/ 3614420 w 6107514"/>
              <a:gd name="connsiteY5" fmla="*/ 618490 h 2440457"/>
              <a:gd name="connsiteX6" fmla="*/ 3610610 w 6107514"/>
              <a:gd name="connsiteY6" fmla="*/ 1335405 h 2440457"/>
              <a:gd name="connsiteX7" fmla="*/ 5370828 w 6107514"/>
              <a:gd name="connsiteY7" fmla="*/ 1332865 h 2440457"/>
              <a:gd name="connsiteX8" fmla="*/ 6102347 w 6107514"/>
              <a:gd name="connsiteY8" fmla="*/ 1679575 h 2440457"/>
              <a:gd name="connsiteX9" fmla="*/ 6102985 w 6107514"/>
              <a:gd name="connsiteY9" fmla="*/ 2439662 h 2440457"/>
              <a:gd name="connsiteX10" fmla="*/ 2048502 w 6107514"/>
              <a:gd name="connsiteY10" fmla="*/ 2438400 h 2440457"/>
              <a:gd name="connsiteX11" fmla="*/ 35568 w 6107514"/>
              <a:gd name="connsiteY11" fmla="*/ 2428240 h 2440457"/>
              <a:gd name="connsiteX12" fmla="*/ 0 w 6107514"/>
              <a:gd name="connsiteY12" fmla="*/ 335288 h 2440457"/>
              <a:gd name="connsiteX0" fmla="*/ 0 w 6107514"/>
              <a:gd name="connsiteY0" fmla="*/ 335288 h 2440457"/>
              <a:gd name="connsiteX1" fmla="*/ 401328 w 6107514"/>
              <a:gd name="connsiteY1" fmla="*/ 0 h 2440457"/>
              <a:gd name="connsiteX2" fmla="*/ 2073902 w 6107514"/>
              <a:gd name="connsiteY2" fmla="*/ 0 h 2440457"/>
              <a:gd name="connsiteX3" fmla="*/ 2449830 w 6107514"/>
              <a:gd name="connsiteY3" fmla="*/ 350528 h 2440457"/>
              <a:gd name="connsiteX4" fmla="*/ 2448560 w 6107514"/>
              <a:gd name="connsiteY4" fmla="*/ 609600 h 2440457"/>
              <a:gd name="connsiteX5" fmla="*/ 3614420 w 6107514"/>
              <a:gd name="connsiteY5" fmla="*/ 618490 h 2440457"/>
              <a:gd name="connsiteX6" fmla="*/ 3610610 w 6107514"/>
              <a:gd name="connsiteY6" fmla="*/ 1335405 h 2440457"/>
              <a:gd name="connsiteX7" fmla="*/ 5370828 w 6107514"/>
              <a:gd name="connsiteY7" fmla="*/ 1332865 h 2440457"/>
              <a:gd name="connsiteX8" fmla="*/ 5763257 w 6107514"/>
              <a:gd name="connsiteY8" fmla="*/ 1510030 h 2440457"/>
              <a:gd name="connsiteX9" fmla="*/ 6102347 w 6107514"/>
              <a:gd name="connsiteY9" fmla="*/ 1679575 h 2440457"/>
              <a:gd name="connsiteX10" fmla="*/ 6102985 w 6107514"/>
              <a:gd name="connsiteY10" fmla="*/ 2439662 h 2440457"/>
              <a:gd name="connsiteX11" fmla="*/ 2048502 w 6107514"/>
              <a:gd name="connsiteY11" fmla="*/ 2438400 h 2440457"/>
              <a:gd name="connsiteX12" fmla="*/ 35568 w 6107514"/>
              <a:gd name="connsiteY12" fmla="*/ 2428240 h 2440457"/>
              <a:gd name="connsiteX13" fmla="*/ 0 w 6107514"/>
              <a:gd name="connsiteY13" fmla="*/ 335288 h 2440457"/>
              <a:gd name="connsiteX0" fmla="*/ 0 w 6107514"/>
              <a:gd name="connsiteY0" fmla="*/ 335288 h 2440457"/>
              <a:gd name="connsiteX1" fmla="*/ 401328 w 6107514"/>
              <a:gd name="connsiteY1" fmla="*/ 0 h 2440457"/>
              <a:gd name="connsiteX2" fmla="*/ 2073902 w 6107514"/>
              <a:gd name="connsiteY2" fmla="*/ 0 h 2440457"/>
              <a:gd name="connsiteX3" fmla="*/ 2449830 w 6107514"/>
              <a:gd name="connsiteY3" fmla="*/ 350528 h 2440457"/>
              <a:gd name="connsiteX4" fmla="*/ 2448560 w 6107514"/>
              <a:gd name="connsiteY4" fmla="*/ 609600 h 2440457"/>
              <a:gd name="connsiteX5" fmla="*/ 3614420 w 6107514"/>
              <a:gd name="connsiteY5" fmla="*/ 618490 h 2440457"/>
              <a:gd name="connsiteX6" fmla="*/ 3610610 w 6107514"/>
              <a:gd name="connsiteY6" fmla="*/ 1335405 h 2440457"/>
              <a:gd name="connsiteX7" fmla="*/ 5370828 w 6107514"/>
              <a:gd name="connsiteY7" fmla="*/ 1332865 h 2440457"/>
              <a:gd name="connsiteX8" fmla="*/ 5311137 w 6107514"/>
              <a:gd name="connsiteY8" fmla="*/ 1769110 h 2440457"/>
              <a:gd name="connsiteX9" fmla="*/ 6102347 w 6107514"/>
              <a:gd name="connsiteY9" fmla="*/ 1679575 h 2440457"/>
              <a:gd name="connsiteX10" fmla="*/ 6102985 w 6107514"/>
              <a:gd name="connsiteY10" fmla="*/ 2439662 h 2440457"/>
              <a:gd name="connsiteX11" fmla="*/ 2048502 w 6107514"/>
              <a:gd name="connsiteY11" fmla="*/ 2438400 h 2440457"/>
              <a:gd name="connsiteX12" fmla="*/ 35568 w 6107514"/>
              <a:gd name="connsiteY12" fmla="*/ 2428240 h 2440457"/>
              <a:gd name="connsiteX13" fmla="*/ 0 w 6107514"/>
              <a:gd name="connsiteY13" fmla="*/ 335288 h 2440457"/>
              <a:gd name="connsiteX0" fmla="*/ 0 w 6107514"/>
              <a:gd name="connsiteY0" fmla="*/ 335288 h 2440457"/>
              <a:gd name="connsiteX1" fmla="*/ 401328 w 6107514"/>
              <a:gd name="connsiteY1" fmla="*/ 0 h 2440457"/>
              <a:gd name="connsiteX2" fmla="*/ 2073902 w 6107514"/>
              <a:gd name="connsiteY2" fmla="*/ 0 h 2440457"/>
              <a:gd name="connsiteX3" fmla="*/ 2449830 w 6107514"/>
              <a:gd name="connsiteY3" fmla="*/ 350528 h 2440457"/>
              <a:gd name="connsiteX4" fmla="*/ 2448560 w 6107514"/>
              <a:gd name="connsiteY4" fmla="*/ 609600 h 2440457"/>
              <a:gd name="connsiteX5" fmla="*/ 3614420 w 6107514"/>
              <a:gd name="connsiteY5" fmla="*/ 618490 h 2440457"/>
              <a:gd name="connsiteX6" fmla="*/ 3610610 w 6107514"/>
              <a:gd name="connsiteY6" fmla="*/ 1335405 h 2440457"/>
              <a:gd name="connsiteX7" fmla="*/ 5370828 w 6107514"/>
              <a:gd name="connsiteY7" fmla="*/ 1332865 h 2440457"/>
              <a:gd name="connsiteX8" fmla="*/ 5369557 w 6107514"/>
              <a:gd name="connsiteY8" fmla="*/ 1682750 h 2440457"/>
              <a:gd name="connsiteX9" fmla="*/ 6102347 w 6107514"/>
              <a:gd name="connsiteY9" fmla="*/ 1679575 h 2440457"/>
              <a:gd name="connsiteX10" fmla="*/ 6102985 w 6107514"/>
              <a:gd name="connsiteY10" fmla="*/ 2439662 h 2440457"/>
              <a:gd name="connsiteX11" fmla="*/ 2048502 w 6107514"/>
              <a:gd name="connsiteY11" fmla="*/ 2438400 h 2440457"/>
              <a:gd name="connsiteX12" fmla="*/ 35568 w 6107514"/>
              <a:gd name="connsiteY12" fmla="*/ 2428240 h 2440457"/>
              <a:gd name="connsiteX13" fmla="*/ 0 w 6107514"/>
              <a:gd name="connsiteY13" fmla="*/ 335288 h 2440457"/>
              <a:gd name="connsiteX0" fmla="*/ 0 w 6107514"/>
              <a:gd name="connsiteY0" fmla="*/ 335288 h 2440457"/>
              <a:gd name="connsiteX1" fmla="*/ 401328 w 6107514"/>
              <a:gd name="connsiteY1" fmla="*/ 0 h 2440457"/>
              <a:gd name="connsiteX2" fmla="*/ 2073902 w 6107514"/>
              <a:gd name="connsiteY2" fmla="*/ 0 h 2440457"/>
              <a:gd name="connsiteX3" fmla="*/ 2449830 w 6107514"/>
              <a:gd name="connsiteY3" fmla="*/ 350528 h 2440457"/>
              <a:gd name="connsiteX4" fmla="*/ 2448560 w 6107514"/>
              <a:gd name="connsiteY4" fmla="*/ 609600 h 2440457"/>
              <a:gd name="connsiteX5" fmla="*/ 3614420 w 6107514"/>
              <a:gd name="connsiteY5" fmla="*/ 618490 h 2440457"/>
              <a:gd name="connsiteX6" fmla="*/ 3610610 w 6107514"/>
              <a:gd name="connsiteY6" fmla="*/ 1335405 h 2440457"/>
              <a:gd name="connsiteX7" fmla="*/ 5370828 w 6107514"/>
              <a:gd name="connsiteY7" fmla="*/ 1332865 h 2440457"/>
              <a:gd name="connsiteX8" fmla="*/ 5369557 w 6107514"/>
              <a:gd name="connsiteY8" fmla="*/ 1682750 h 2440457"/>
              <a:gd name="connsiteX9" fmla="*/ 6102347 w 6107514"/>
              <a:gd name="connsiteY9" fmla="*/ 1679575 h 2440457"/>
              <a:gd name="connsiteX10" fmla="*/ 6102985 w 6107514"/>
              <a:gd name="connsiteY10" fmla="*/ 2439662 h 2440457"/>
              <a:gd name="connsiteX11" fmla="*/ 2048502 w 6107514"/>
              <a:gd name="connsiteY11" fmla="*/ 2438400 h 2440457"/>
              <a:gd name="connsiteX12" fmla="*/ 35568 w 6107514"/>
              <a:gd name="connsiteY12" fmla="*/ 2428240 h 2440457"/>
              <a:gd name="connsiteX13" fmla="*/ 0 w 6107514"/>
              <a:gd name="connsiteY13" fmla="*/ 335288 h 2440457"/>
              <a:gd name="connsiteX0" fmla="*/ 0 w 6107514"/>
              <a:gd name="connsiteY0" fmla="*/ 335288 h 2440457"/>
              <a:gd name="connsiteX1" fmla="*/ 401328 w 6107514"/>
              <a:gd name="connsiteY1" fmla="*/ 0 h 2440457"/>
              <a:gd name="connsiteX2" fmla="*/ 2073902 w 6107514"/>
              <a:gd name="connsiteY2" fmla="*/ 0 h 2440457"/>
              <a:gd name="connsiteX3" fmla="*/ 2449830 w 6107514"/>
              <a:gd name="connsiteY3" fmla="*/ 350528 h 2440457"/>
              <a:gd name="connsiteX4" fmla="*/ 2448560 w 6107514"/>
              <a:gd name="connsiteY4" fmla="*/ 609600 h 2440457"/>
              <a:gd name="connsiteX5" fmla="*/ 3614420 w 6107514"/>
              <a:gd name="connsiteY5" fmla="*/ 618490 h 2440457"/>
              <a:gd name="connsiteX6" fmla="*/ 3610610 w 6107514"/>
              <a:gd name="connsiteY6" fmla="*/ 1335405 h 2440457"/>
              <a:gd name="connsiteX7" fmla="*/ 5370828 w 6107514"/>
              <a:gd name="connsiteY7" fmla="*/ 1332865 h 2440457"/>
              <a:gd name="connsiteX8" fmla="*/ 5369557 w 6107514"/>
              <a:gd name="connsiteY8" fmla="*/ 1682750 h 2440457"/>
              <a:gd name="connsiteX9" fmla="*/ 6102347 w 6107514"/>
              <a:gd name="connsiteY9" fmla="*/ 1679575 h 2440457"/>
              <a:gd name="connsiteX10" fmla="*/ 6102985 w 6107514"/>
              <a:gd name="connsiteY10" fmla="*/ 2439662 h 2440457"/>
              <a:gd name="connsiteX11" fmla="*/ 2048502 w 6107514"/>
              <a:gd name="connsiteY11" fmla="*/ 2438400 h 2440457"/>
              <a:gd name="connsiteX12" fmla="*/ 35568 w 6107514"/>
              <a:gd name="connsiteY12" fmla="*/ 2428240 h 2440457"/>
              <a:gd name="connsiteX13" fmla="*/ 0 w 6107514"/>
              <a:gd name="connsiteY13" fmla="*/ 335288 h 2440457"/>
              <a:gd name="connsiteX0" fmla="*/ 0 w 6107514"/>
              <a:gd name="connsiteY0" fmla="*/ 335288 h 2440457"/>
              <a:gd name="connsiteX1" fmla="*/ 401328 w 6107514"/>
              <a:gd name="connsiteY1" fmla="*/ 0 h 2440457"/>
              <a:gd name="connsiteX2" fmla="*/ 2073902 w 6107514"/>
              <a:gd name="connsiteY2" fmla="*/ 0 h 2440457"/>
              <a:gd name="connsiteX3" fmla="*/ 2449830 w 6107514"/>
              <a:gd name="connsiteY3" fmla="*/ 350528 h 2440457"/>
              <a:gd name="connsiteX4" fmla="*/ 2448560 w 6107514"/>
              <a:gd name="connsiteY4" fmla="*/ 609600 h 2440457"/>
              <a:gd name="connsiteX5" fmla="*/ 3614420 w 6107514"/>
              <a:gd name="connsiteY5" fmla="*/ 618490 h 2440457"/>
              <a:gd name="connsiteX6" fmla="*/ 3610610 w 6107514"/>
              <a:gd name="connsiteY6" fmla="*/ 1335405 h 2440457"/>
              <a:gd name="connsiteX7" fmla="*/ 5370828 w 6107514"/>
              <a:gd name="connsiteY7" fmla="*/ 1332865 h 2440457"/>
              <a:gd name="connsiteX8" fmla="*/ 5369557 w 6107514"/>
              <a:gd name="connsiteY8" fmla="*/ 1682750 h 2440457"/>
              <a:gd name="connsiteX9" fmla="*/ 6102347 w 6107514"/>
              <a:gd name="connsiteY9" fmla="*/ 1679575 h 2440457"/>
              <a:gd name="connsiteX10" fmla="*/ 6102985 w 6107514"/>
              <a:gd name="connsiteY10" fmla="*/ 2439662 h 2440457"/>
              <a:gd name="connsiteX11" fmla="*/ 2048502 w 6107514"/>
              <a:gd name="connsiteY11" fmla="*/ 2438400 h 2440457"/>
              <a:gd name="connsiteX12" fmla="*/ 35568 w 6107514"/>
              <a:gd name="connsiteY12" fmla="*/ 2428240 h 2440457"/>
              <a:gd name="connsiteX13" fmla="*/ 0 w 6107514"/>
              <a:gd name="connsiteY13" fmla="*/ 335288 h 2440457"/>
              <a:gd name="connsiteX0" fmla="*/ 0 w 6107514"/>
              <a:gd name="connsiteY0" fmla="*/ 335288 h 2440457"/>
              <a:gd name="connsiteX1" fmla="*/ 401328 w 6107514"/>
              <a:gd name="connsiteY1" fmla="*/ 0 h 2440457"/>
              <a:gd name="connsiteX2" fmla="*/ 2073902 w 6107514"/>
              <a:gd name="connsiteY2" fmla="*/ 0 h 2440457"/>
              <a:gd name="connsiteX3" fmla="*/ 2449830 w 6107514"/>
              <a:gd name="connsiteY3" fmla="*/ 350528 h 2440457"/>
              <a:gd name="connsiteX4" fmla="*/ 2448560 w 6107514"/>
              <a:gd name="connsiteY4" fmla="*/ 609600 h 2440457"/>
              <a:gd name="connsiteX5" fmla="*/ 3614420 w 6107514"/>
              <a:gd name="connsiteY5" fmla="*/ 618490 h 2440457"/>
              <a:gd name="connsiteX6" fmla="*/ 3610610 w 6107514"/>
              <a:gd name="connsiteY6" fmla="*/ 1335405 h 2440457"/>
              <a:gd name="connsiteX7" fmla="*/ 5370828 w 6107514"/>
              <a:gd name="connsiteY7" fmla="*/ 1332865 h 2440457"/>
              <a:gd name="connsiteX8" fmla="*/ 5369557 w 6107514"/>
              <a:gd name="connsiteY8" fmla="*/ 1682750 h 2440457"/>
              <a:gd name="connsiteX9" fmla="*/ 6102347 w 6107514"/>
              <a:gd name="connsiteY9" fmla="*/ 1679575 h 2440457"/>
              <a:gd name="connsiteX10" fmla="*/ 6102985 w 6107514"/>
              <a:gd name="connsiteY10" fmla="*/ 2439662 h 2440457"/>
              <a:gd name="connsiteX11" fmla="*/ 2048502 w 6107514"/>
              <a:gd name="connsiteY11" fmla="*/ 2438400 h 2440457"/>
              <a:gd name="connsiteX12" fmla="*/ 35568 w 6107514"/>
              <a:gd name="connsiteY12" fmla="*/ 2428240 h 2440457"/>
              <a:gd name="connsiteX13" fmla="*/ 0 w 6107514"/>
              <a:gd name="connsiteY13" fmla="*/ 335288 h 2440457"/>
              <a:gd name="connsiteX0" fmla="*/ 0 w 6107514"/>
              <a:gd name="connsiteY0" fmla="*/ 335288 h 2440457"/>
              <a:gd name="connsiteX1" fmla="*/ 401328 w 6107514"/>
              <a:gd name="connsiteY1" fmla="*/ 0 h 2440457"/>
              <a:gd name="connsiteX2" fmla="*/ 2073902 w 6107514"/>
              <a:gd name="connsiteY2" fmla="*/ 0 h 2440457"/>
              <a:gd name="connsiteX3" fmla="*/ 2449830 w 6107514"/>
              <a:gd name="connsiteY3" fmla="*/ 350528 h 2440457"/>
              <a:gd name="connsiteX4" fmla="*/ 2448560 w 6107514"/>
              <a:gd name="connsiteY4" fmla="*/ 609600 h 2440457"/>
              <a:gd name="connsiteX5" fmla="*/ 3614420 w 6107514"/>
              <a:gd name="connsiteY5" fmla="*/ 618490 h 2440457"/>
              <a:gd name="connsiteX6" fmla="*/ 3610610 w 6107514"/>
              <a:gd name="connsiteY6" fmla="*/ 1335405 h 2440457"/>
              <a:gd name="connsiteX7" fmla="*/ 5370828 w 6107514"/>
              <a:gd name="connsiteY7" fmla="*/ 1332865 h 2440457"/>
              <a:gd name="connsiteX8" fmla="*/ 5369557 w 6107514"/>
              <a:gd name="connsiteY8" fmla="*/ 1682750 h 2440457"/>
              <a:gd name="connsiteX9" fmla="*/ 6102347 w 6107514"/>
              <a:gd name="connsiteY9" fmla="*/ 1679575 h 2440457"/>
              <a:gd name="connsiteX10" fmla="*/ 6102985 w 6107514"/>
              <a:gd name="connsiteY10" fmla="*/ 2439662 h 2440457"/>
              <a:gd name="connsiteX11" fmla="*/ 2048502 w 6107514"/>
              <a:gd name="connsiteY11" fmla="*/ 2438400 h 2440457"/>
              <a:gd name="connsiteX12" fmla="*/ 35568 w 6107514"/>
              <a:gd name="connsiteY12" fmla="*/ 2428240 h 2440457"/>
              <a:gd name="connsiteX13" fmla="*/ 0 w 6107514"/>
              <a:gd name="connsiteY13" fmla="*/ 335288 h 2440457"/>
              <a:gd name="connsiteX0" fmla="*/ 0 w 6107514"/>
              <a:gd name="connsiteY0" fmla="*/ 335288 h 2440457"/>
              <a:gd name="connsiteX1" fmla="*/ 401328 w 6107514"/>
              <a:gd name="connsiteY1" fmla="*/ 0 h 2440457"/>
              <a:gd name="connsiteX2" fmla="*/ 2073902 w 6107514"/>
              <a:gd name="connsiteY2" fmla="*/ 0 h 2440457"/>
              <a:gd name="connsiteX3" fmla="*/ 2449830 w 6107514"/>
              <a:gd name="connsiteY3" fmla="*/ 350528 h 2440457"/>
              <a:gd name="connsiteX4" fmla="*/ 2448560 w 6107514"/>
              <a:gd name="connsiteY4" fmla="*/ 609600 h 2440457"/>
              <a:gd name="connsiteX5" fmla="*/ 3614420 w 6107514"/>
              <a:gd name="connsiteY5" fmla="*/ 618490 h 2440457"/>
              <a:gd name="connsiteX6" fmla="*/ 3610610 w 6107514"/>
              <a:gd name="connsiteY6" fmla="*/ 1335405 h 2440457"/>
              <a:gd name="connsiteX7" fmla="*/ 5370828 w 6107514"/>
              <a:gd name="connsiteY7" fmla="*/ 1332865 h 2440457"/>
              <a:gd name="connsiteX8" fmla="*/ 5369557 w 6107514"/>
              <a:gd name="connsiteY8" fmla="*/ 1682750 h 2440457"/>
              <a:gd name="connsiteX9" fmla="*/ 6102347 w 6107514"/>
              <a:gd name="connsiteY9" fmla="*/ 1679575 h 2440457"/>
              <a:gd name="connsiteX10" fmla="*/ 6102985 w 6107514"/>
              <a:gd name="connsiteY10" fmla="*/ 2439662 h 2440457"/>
              <a:gd name="connsiteX11" fmla="*/ 2048502 w 6107514"/>
              <a:gd name="connsiteY11" fmla="*/ 2438400 h 2440457"/>
              <a:gd name="connsiteX12" fmla="*/ 35568 w 6107514"/>
              <a:gd name="connsiteY12" fmla="*/ 2428240 h 2440457"/>
              <a:gd name="connsiteX13" fmla="*/ 0 w 6107514"/>
              <a:gd name="connsiteY13" fmla="*/ 335288 h 2440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107514" h="2440457">
                <a:moveTo>
                  <a:pt x="0" y="335288"/>
                </a:moveTo>
                <a:cubicBezTo>
                  <a:pt x="0" y="110835"/>
                  <a:pt x="176875" y="0"/>
                  <a:pt x="401328" y="0"/>
                </a:cubicBezTo>
                <a:lnTo>
                  <a:pt x="2073902" y="0"/>
                </a:lnTo>
                <a:cubicBezTo>
                  <a:pt x="2298355" y="0"/>
                  <a:pt x="2449830" y="126075"/>
                  <a:pt x="2449830" y="350528"/>
                </a:cubicBezTo>
                <a:cubicBezTo>
                  <a:pt x="2443693" y="383548"/>
                  <a:pt x="2447713" y="329356"/>
                  <a:pt x="2448560" y="609600"/>
                </a:cubicBezTo>
                <a:cubicBezTo>
                  <a:pt x="2450042" y="608117"/>
                  <a:pt x="3603202" y="601770"/>
                  <a:pt x="3614420" y="618490"/>
                </a:cubicBezTo>
                <a:cubicBezTo>
                  <a:pt x="3619500" y="766657"/>
                  <a:pt x="3611245" y="1180678"/>
                  <a:pt x="3610610" y="1335405"/>
                </a:cubicBezTo>
                <a:cubicBezTo>
                  <a:pt x="3683000" y="1342073"/>
                  <a:pt x="5309762" y="1337417"/>
                  <a:pt x="5370828" y="1332865"/>
                </a:cubicBezTo>
                <a:cubicBezTo>
                  <a:pt x="5376542" y="1433089"/>
                  <a:pt x="5367017" y="1612265"/>
                  <a:pt x="5369557" y="1682750"/>
                </a:cubicBezTo>
                <a:cubicBezTo>
                  <a:pt x="5455917" y="1687195"/>
                  <a:pt x="6010166" y="1671956"/>
                  <a:pt x="6102347" y="1679575"/>
                </a:cubicBezTo>
                <a:cubicBezTo>
                  <a:pt x="6101818" y="1704021"/>
                  <a:pt x="6113781" y="2234769"/>
                  <a:pt x="6102985" y="2439662"/>
                </a:cubicBezTo>
                <a:cubicBezTo>
                  <a:pt x="6049645" y="2441230"/>
                  <a:pt x="2128175" y="2440305"/>
                  <a:pt x="2048502" y="2438400"/>
                </a:cubicBezTo>
                <a:lnTo>
                  <a:pt x="35568" y="2428240"/>
                </a:lnTo>
                <a:cubicBezTo>
                  <a:pt x="29431" y="2362201"/>
                  <a:pt x="3387" y="400481"/>
                  <a:pt x="0" y="335288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3" name="object 172">
            <a:extLst>
              <a:ext uri="{FF2B5EF4-FFF2-40B4-BE49-F238E27FC236}">
                <a16:creationId xmlns:a16="http://schemas.microsoft.com/office/drawing/2014/main" id="{14A2FB77-DF08-6F33-01D9-B20E5B9CA2D0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442085" y="3436191"/>
            <a:ext cx="69272" cy="61830"/>
          </a:xfrm>
          <a:prstGeom prst="rect">
            <a:avLst/>
          </a:prstGeom>
        </p:spPr>
      </p:pic>
      <p:pic>
        <p:nvPicPr>
          <p:cNvPr id="56" name="object 172">
            <a:extLst>
              <a:ext uri="{FF2B5EF4-FFF2-40B4-BE49-F238E27FC236}">
                <a16:creationId xmlns:a16="http://schemas.microsoft.com/office/drawing/2014/main" id="{DD04B128-EDD3-15CC-091C-5427DCDC2511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 rot="10800000">
            <a:off x="2768661" y="2349196"/>
            <a:ext cx="69272" cy="61830"/>
          </a:xfrm>
          <a:prstGeom prst="rect">
            <a:avLst/>
          </a:prstGeom>
        </p:spPr>
      </p:pic>
      <p:pic>
        <p:nvPicPr>
          <p:cNvPr id="60" name="object 172">
            <a:extLst>
              <a:ext uri="{FF2B5EF4-FFF2-40B4-BE49-F238E27FC236}">
                <a16:creationId xmlns:a16="http://schemas.microsoft.com/office/drawing/2014/main" id="{C0DEF3F4-56D5-5A99-797B-1E1C5B9AAB3F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 rot="10800000">
            <a:off x="3363981" y="2349196"/>
            <a:ext cx="69272" cy="61830"/>
          </a:xfrm>
          <a:prstGeom prst="rect">
            <a:avLst/>
          </a:prstGeom>
        </p:spPr>
      </p:pic>
      <p:pic>
        <p:nvPicPr>
          <p:cNvPr id="61" name="object 172">
            <a:extLst>
              <a:ext uri="{FF2B5EF4-FFF2-40B4-BE49-F238E27FC236}">
                <a16:creationId xmlns:a16="http://schemas.microsoft.com/office/drawing/2014/main" id="{7E4F7B9F-4DBE-13B2-E1BD-6697F9278AAA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 rot="10800000">
            <a:off x="3951362" y="2349196"/>
            <a:ext cx="69272" cy="61830"/>
          </a:xfrm>
          <a:prstGeom prst="rect">
            <a:avLst/>
          </a:prstGeom>
        </p:spPr>
      </p:pic>
      <p:pic>
        <p:nvPicPr>
          <p:cNvPr id="62" name="object 171">
            <a:extLst>
              <a:ext uri="{FF2B5EF4-FFF2-40B4-BE49-F238E27FC236}">
                <a16:creationId xmlns:a16="http://schemas.microsoft.com/office/drawing/2014/main" id="{F603B3DC-1FD8-DFA7-DA1D-5BE5AF6A5CC6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081738" y="3435046"/>
            <a:ext cx="69272" cy="62975"/>
          </a:xfrm>
          <a:prstGeom prst="rect">
            <a:avLst/>
          </a:prstGeom>
        </p:spPr>
      </p:pic>
      <p:pic>
        <p:nvPicPr>
          <p:cNvPr id="222" name="object 171">
            <a:extLst>
              <a:ext uri="{FF2B5EF4-FFF2-40B4-BE49-F238E27FC236}">
                <a16:creationId xmlns:a16="http://schemas.microsoft.com/office/drawing/2014/main" id="{165FE90B-974D-7594-B50E-ED4DB4ECE88A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888675" y="3435046"/>
            <a:ext cx="69272" cy="62975"/>
          </a:xfrm>
          <a:prstGeom prst="rect">
            <a:avLst/>
          </a:prstGeom>
        </p:spPr>
      </p:pic>
      <p:pic>
        <p:nvPicPr>
          <p:cNvPr id="2411" name="object 171">
            <a:extLst>
              <a:ext uri="{FF2B5EF4-FFF2-40B4-BE49-F238E27FC236}">
                <a16:creationId xmlns:a16="http://schemas.microsoft.com/office/drawing/2014/main" id="{B4FD3052-BC7F-F5AD-E01E-9BBBFCB848CA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 rot="13648489">
            <a:off x="4444788" y="2364518"/>
            <a:ext cx="69272" cy="62975"/>
          </a:xfrm>
          <a:prstGeom prst="rect">
            <a:avLst/>
          </a:prstGeom>
        </p:spPr>
      </p:pic>
      <p:pic>
        <p:nvPicPr>
          <p:cNvPr id="2414" name="object 172">
            <a:extLst>
              <a:ext uri="{FF2B5EF4-FFF2-40B4-BE49-F238E27FC236}">
                <a16:creationId xmlns:a16="http://schemas.microsoft.com/office/drawing/2014/main" id="{D6F2FADA-F4F5-1F81-79EF-58255E275E1C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801828" y="3463358"/>
            <a:ext cx="69272" cy="61830"/>
          </a:xfrm>
          <a:prstGeom prst="rect">
            <a:avLst/>
          </a:prstGeom>
        </p:spPr>
      </p:pic>
      <p:pic>
        <p:nvPicPr>
          <p:cNvPr id="2415" name="object 171">
            <a:extLst>
              <a:ext uri="{FF2B5EF4-FFF2-40B4-BE49-F238E27FC236}">
                <a16:creationId xmlns:a16="http://schemas.microsoft.com/office/drawing/2014/main" id="{343D7A37-6621-011A-16F0-CA5B08E539A6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 rot="16200000">
            <a:off x="5695274" y="3404566"/>
            <a:ext cx="69272" cy="62975"/>
          </a:xfrm>
          <a:prstGeom prst="rect">
            <a:avLst/>
          </a:prstGeom>
        </p:spPr>
      </p:pic>
      <p:pic>
        <p:nvPicPr>
          <p:cNvPr id="2553" name="object 171">
            <a:extLst>
              <a:ext uri="{FF2B5EF4-FFF2-40B4-BE49-F238E27FC236}">
                <a16:creationId xmlns:a16="http://schemas.microsoft.com/office/drawing/2014/main" id="{6F6CA0F7-8E1C-963E-FCF8-305660205757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 rot="16200000">
            <a:off x="4499923" y="4390998"/>
            <a:ext cx="69272" cy="62975"/>
          </a:xfrm>
          <a:prstGeom prst="rect">
            <a:avLst/>
          </a:prstGeom>
        </p:spPr>
      </p:pic>
      <p:pic>
        <p:nvPicPr>
          <p:cNvPr id="2554" name="object 171">
            <a:extLst>
              <a:ext uri="{FF2B5EF4-FFF2-40B4-BE49-F238E27FC236}">
                <a16:creationId xmlns:a16="http://schemas.microsoft.com/office/drawing/2014/main" id="{6728FAF7-0BDD-74CE-A480-22F2E859EC5C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 flipV="1">
            <a:off x="2666422" y="3854449"/>
            <a:ext cx="69272" cy="62975"/>
          </a:xfrm>
          <a:prstGeom prst="rect">
            <a:avLst/>
          </a:prstGeom>
        </p:spPr>
      </p:pic>
      <p:pic>
        <p:nvPicPr>
          <p:cNvPr id="2555" name="object 171">
            <a:extLst>
              <a:ext uri="{FF2B5EF4-FFF2-40B4-BE49-F238E27FC236}">
                <a16:creationId xmlns:a16="http://schemas.microsoft.com/office/drawing/2014/main" id="{3DC369F2-F7B2-080A-D781-8A52C3B3DE8E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 flipV="1">
            <a:off x="3408238" y="3854449"/>
            <a:ext cx="69272" cy="62975"/>
          </a:xfrm>
          <a:prstGeom prst="rect">
            <a:avLst/>
          </a:prstGeom>
        </p:spPr>
      </p:pic>
      <p:pic>
        <p:nvPicPr>
          <p:cNvPr id="2581" name="object 171">
            <a:extLst>
              <a:ext uri="{FF2B5EF4-FFF2-40B4-BE49-F238E27FC236}">
                <a16:creationId xmlns:a16="http://schemas.microsoft.com/office/drawing/2014/main" id="{941C4FB5-989B-5EFE-8D16-621AA6647635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 flipV="1">
            <a:off x="4200084" y="3854449"/>
            <a:ext cx="69272" cy="62975"/>
          </a:xfrm>
          <a:prstGeom prst="rect">
            <a:avLst/>
          </a:prstGeom>
        </p:spPr>
      </p:pic>
      <p:pic>
        <p:nvPicPr>
          <p:cNvPr id="2583" name="object 172">
            <a:extLst>
              <a:ext uri="{FF2B5EF4-FFF2-40B4-BE49-F238E27FC236}">
                <a16:creationId xmlns:a16="http://schemas.microsoft.com/office/drawing/2014/main" id="{D9B23E99-49B1-39D9-DDE4-CCEEEF2A75E9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 flipV="1">
            <a:off x="3130550" y="3854449"/>
            <a:ext cx="69272" cy="61830"/>
          </a:xfrm>
          <a:prstGeom prst="rect">
            <a:avLst/>
          </a:prstGeom>
        </p:spPr>
      </p:pic>
      <p:pic>
        <p:nvPicPr>
          <p:cNvPr id="2588" name="object 172">
            <a:extLst>
              <a:ext uri="{FF2B5EF4-FFF2-40B4-BE49-F238E27FC236}">
                <a16:creationId xmlns:a16="http://schemas.microsoft.com/office/drawing/2014/main" id="{758795A9-15CF-05C5-01C7-3A8FA6AEDE4C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 flipV="1">
            <a:off x="3878523" y="3854449"/>
            <a:ext cx="69272" cy="61830"/>
          </a:xfrm>
          <a:prstGeom prst="rect">
            <a:avLst/>
          </a:prstGeom>
        </p:spPr>
      </p:pic>
      <p:pic>
        <p:nvPicPr>
          <p:cNvPr id="2594" name="object 172">
            <a:extLst>
              <a:ext uri="{FF2B5EF4-FFF2-40B4-BE49-F238E27FC236}">
                <a16:creationId xmlns:a16="http://schemas.microsoft.com/office/drawing/2014/main" id="{7C8F950E-9DED-554B-BDC2-093B49A33482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901950" y="4602080"/>
            <a:ext cx="69272" cy="61830"/>
          </a:xfrm>
          <a:prstGeom prst="rect">
            <a:avLst/>
          </a:prstGeom>
        </p:spPr>
      </p:pic>
      <p:pic>
        <p:nvPicPr>
          <p:cNvPr id="2595" name="object 172">
            <a:extLst>
              <a:ext uri="{FF2B5EF4-FFF2-40B4-BE49-F238E27FC236}">
                <a16:creationId xmlns:a16="http://schemas.microsoft.com/office/drawing/2014/main" id="{0605795D-9AAA-A086-4B06-61888AD072B5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515360" y="4602080"/>
            <a:ext cx="69272" cy="61830"/>
          </a:xfrm>
          <a:prstGeom prst="rect">
            <a:avLst/>
          </a:prstGeom>
        </p:spPr>
      </p:pic>
      <p:pic>
        <p:nvPicPr>
          <p:cNvPr id="2596" name="object 172">
            <a:extLst>
              <a:ext uri="{FF2B5EF4-FFF2-40B4-BE49-F238E27FC236}">
                <a16:creationId xmlns:a16="http://schemas.microsoft.com/office/drawing/2014/main" id="{4E6D78AF-7E01-D251-2B8D-A8268093FAB9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040783" y="4845050"/>
            <a:ext cx="69272" cy="61830"/>
          </a:xfrm>
          <a:prstGeom prst="rect">
            <a:avLst/>
          </a:prstGeom>
        </p:spPr>
      </p:pic>
      <p:pic>
        <p:nvPicPr>
          <p:cNvPr id="2597" name="object 172">
            <a:extLst>
              <a:ext uri="{FF2B5EF4-FFF2-40B4-BE49-F238E27FC236}">
                <a16:creationId xmlns:a16="http://schemas.microsoft.com/office/drawing/2014/main" id="{817C7B45-B840-8C30-DF42-C24BD4AFEF0F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102100" y="4602080"/>
            <a:ext cx="69272" cy="61830"/>
          </a:xfrm>
          <a:prstGeom prst="rect">
            <a:avLst/>
          </a:prstGeom>
        </p:spPr>
      </p:pic>
      <p:pic>
        <p:nvPicPr>
          <p:cNvPr id="2599" name="object 172">
            <a:extLst>
              <a:ext uri="{FF2B5EF4-FFF2-40B4-BE49-F238E27FC236}">
                <a16:creationId xmlns:a16="http://schemas.microsoft.com/office/drawing/2014/main" id="{9FC0EF7B-5A5F-16F4-E8D3-9FE7483A2DE1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458335" y="4602080"/>
            <a:ext cx="69272" cy="61830"/>
          </a:xfrm>
          <a:prstGeom prst="rect">
            <a:avLst/>
          </a:prstGeom>
        </p:spPr>
      </p:pic>
      <p:pic>
        <p:nvPicPr>
          <p:cNvPr id="2602" name="object 172">
            <a:extLst>
              <a:ext uri="{FF2B5EF4-FFF2-40B4-BE49-F238E27FC236}">
                <a16:creationId xmlns:a16="http://schemas.microsoft.com/office/drawing/2014/main" id="{2BCB13C8-31A7-83EB-724B-53F5743CD8B2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 rot="5400000">
            <a:off x="4584008" y="4495165"/>
            <a:ext cx="69272" cy="61830"/>
          </a:xfrm>
          <a:prstGeom prst="rect">
            <a:avLst/>
          </a:prstGeom>
        </p:spPr>
      </p:pic>
      <p:pic>
        <p:nvPicPr>
          <p:cNvPr id="2603" name="object 172">
            <a:extLst>
              <a:ext uri="{FF2B5EF4-FFF2-40B4-BE49-F238E27FC236}">
                <a16:creationId xmlns:a16="http://schemas.microsoft.com/office/drawing/2014/main" id="{49D5D758-B3F9-03C0-6713-E435B804E530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 rot="5400000">
            <a:off x="4983334" y="4495165"/>
            <a:ext cx="69272" cy="61830"/>
          </a:xfrm>
          <a:prstGeom prst="rect">
            <a:avLst/>
          </a:prstGeom>
        </p:spPr>
      </p:pic>
      <p:pic>
        <p:nvPicPr>
          <p:cNvPr id="2604" name="object 172">
            <a:extLst>
              <a:ext uri="{FF2B5EF4-FFF2-40B4-BE49-F238E27FC236}">
                <a16:creationId xmlns:a16="http://schemas.microsoft.com/office/drawing/2014/main" id="{E753F01F-06E6-9870-39D0-159F4563C535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 rot="5400000">
            <a:off x="5372824" y="4495165"/>
            <a:ext cx="69272" cy="61830"/>
          </a:xfrm>
          <a:prstGeom prst="rect">
            <a:avLst/>
          </a:prstGeom>
        </p:spPr>
      </p:pic>
      <p:pic>
        <p:nvPicPr>
          <p:cNvPr id="2605" name="object 172">
            <a:extLst>
              <a:ext uri="{FF2B5EF4-FFF2-40B4-BE49-F238E27FC236}">
                <a16:creationId xmlns:a16="http://schemas.microsoft.com/office/drawing/2014/main" id="{95792EDA-E7A2-A1AB-8A5E-0810E8856BAD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 rot="5400000">
            <a:off x="5759539" y="4495165"/>
            <a:ext cx="69272" cy="61830"/>
          </a:xfrm>
          <a:prstGeom prst="rect">
            <a:avLst/>
          </a:prstGeom>
        </p:spPr>
      </p:pic>
      <p:sp>
        <p:nvSpPr>
          <p:cNvPr id="2607" name="TextBox 2606">
            <a:extLst>
              <a:ext uri="{FF2B5EF4-FFF2-40B4-BE49-F238E27FC236}">
                <a16:creationId xmlns:a16="http://schemas.microsoft.com/office/drawing/2014/main" id="{2C7B824E-6183-0FC8-F17C-F06A626A8D36}"/>
              </a:ext>
            </a:extLst>
          </p:cNvPr>
          <p:cNvSpPr txBox="1"/>
          <p:nvPr/>
        </p:nvSpPr>
        <p:spPr>
          <a:xfrm rot="5400000">
            <a:off x="7768557" y="4509381"/>
            <a:ext cx="186264" cy="99078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ko-KR" sz="400" dirty="0"/>
              <a:t>RACK</a:t>
            </a:r>
            <a:endParaRPr lang="ko-KR" altLang="en-US" sz="400" dirty="0"/>
          </a:p>
        </p:txBody>
      </p:sp>
      <p:sp>
        <p:nvSpPr>
          <p:cNvPr id="2608" name="TextBox 2607">
            <a:extLst>
              <a:ext uri="{FF2B5EF4-FFF2-40B4-BE49-F238E27FC236}">
                <a16:creationId xmlns:a16="http://schemas.microsoft.com/office/drawing/2014/main" id="{38BB34E7-F3A1-CB19-03BE-12FD3046857F}"/>
              </a:ext>
            </a:extLst>
          </p:cNvPr>
          <p:cNvSpPr txBox="1"/>
          <p:nvPr/>
        </p:nvSpPr>
        <p:spPr>
          <a:xfrm rot="5400000">
            <a:off x="7882971" y="4517559"/>
            <a:ext cx="182672" cy="8631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ko-KR" sz="500" dirty="0"/>
              <a:t>IDF</a:t>
            </a:r>
            <a:endParaRPr lang="ko-KR" altLang="en-US" sz="500" dirty="0"/>
          </a:p>
        </p:txBody>
      </p:sp>
      <p:sp>
        <p:nvSpPr>
          <p:cNvPr id="2609" name="TextBox 2608">
            <a:extLst>
              <a:ext uri="{FF2B5EF4-FFF2-40B4-BE49-F238E27FC236}">
                <a16:creationId xmlns:a16="http://schemas.microsoft.com/office/drawing/2014/main" id="{6E9B9344-DAF6-C524-4D09-01FE5581D72B}"/>
              </a:ext>
            </a:extLst>
          </p:cNvPr>
          <p:cNvSpPr txBox="1"/>
          <p:nvPr/>
        </p:nvSpPr>
        <p:spPr>
          <a:xfrm>
            <a:off x="5084797" y="3977602"/>
            <a:ext cx="163495" cy="15388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ko-KR" sz="500" dirty="0"/>
              <a:t>AP</a:t>
            </a:r>
          </a:p>
          <a:p>
            <a:pPr algn="ctr"/>
            <a:r>
              <a:rPr lang="en-US" altLang="ko-KR" sz="500" dirty="0"/>
              <a:t>2x2</a:t>
            </a:r>
            <a:endParaRPr lang="ko-KR" altLang="en-US" sz="500" dirty="0"/>
          </a:p>
        </p:txBody>
      </p:sp>
      <p:sp>
        <p:nvSpPr>
          <p:cNvPr id="2610" name="TextBox 2609">
            <a:extLst>
              <a:ext uri="{FF2B5EF4-FFF2-40B4-BE49-F238E27FC236}">
                <a16:creationId xmlns:a16="http://schemas.microsoft.com/office/drawing/2014/main" id="{4FB1E9DC-6C19-A662-843F-7F2F2FD935F3}"/>
              </a:ext>
            </a:extLst>
          </p:cNvPr>
          <p:cNvSpPr txBox="1"/>
          <p:nvPr/>
        </p:nvSpPr>
        <p:spPr>
          <a:xfrm>
            <a:off x="2637048" y="4182569"/>
            <a:ext cx="163495" cy="15388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ko-KR" sz="500" dirty="0"/>
              <a:t>AP</a:t>
            </a:r>
          </a:p>
          <a:p>
            <a:pPr algn="ctr"/>
            <a:r>
              <a:rPr lang="en-US" altLang="ko-KR" sz="500" dirty="0"/>
              <a:t>4x4</a:t>
            </a:r>
            <a:endParaRPr lang="ko-KR" altLang="en-US" sz="500" dirty="0"/>
          </a:p>
        </p:txBody>
      </p:sp>
      <p:sp>
        <p:nvSpPr>
          <p:cNvPr id="2611" name="TextBox 2610">
            <a:extLst>
              <a:ext uri="{FF2B5EF4-FFF2-40B4-BE49-F238E27FC236}">
                <a16:creationId xmlns:a16="http://schemas.microsoft.com/office/drawing/2014/main" id="{A7C12228-9F5C-1A21-9F8A-167BA89E7B0E}"/>
              </a:ext>
            </a:extLst>
          </p:cNvPr>
          <p:cNvSpPr txBox="1"/>
          <p:nvPr/>
        </p:nvSpPr>
        <p:spPr>
          <a:xfrm>
            <a:off x="5141765" y="3108884"/>
            <a:ext cx="163495" cy="15388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ko-KR" sz="500" dirty="0"/>
              <a:t>AP</a:t>
            </a:r>
          </a:p>
          <a:p>
            <a:pPr algn="ctr"/>
            <a:r>
              <a:rPr lang="en-US" altLang="ko-KR" sz="500" dirty="0"/>
              <a:t>2x2</a:t>
            </a:r>
            <a:endParaRPr lang="ko-KR" altLang="en-US" sz="500" dirty="0"/>
          </a:p>
        </p:txBody>
      </p:sp>
      <p:sp>
        <p:nvSpPr>
          <p:cNvPr id="2612" name="TextBox 2611">
            <a:extLst>
              <a:ext uri="{FF2B5EF4-FFF2-40B4-BE49-F238E27FC236}">
                <a16:creationId xmlns:a16="http://schemas.microsoft.com/office/drawing/2014/main" id="{B675E050-1B9E-8037-0B65-9E1E3A274EAB}"/>
              </a:ext>
            </a:extLst>
          </p:cNvPr>
          <p:cNvSpPr txBox="1"/>
          <p:nvPr/>
        </p:nvSpPr>
        <p:spPr>
          <a:xfrm>
            <a:off x="3857722" y="4182569"/>
            <a:ext cx="163495" cy="15388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ko-KR" sz="500" dirty="0"/>
              <a:t>AP</a:t>
            </a:r>
          </a:p>
          <a:p>
            <a:pPr algn="ctr"/>
            <a:r>
              <a:rPr lang="en-US" altLang="ko-KR" sz="500" dirty="0"/>
              <a:t>4x4</a:t>
            </a:r>
            <a:endParaRPr lang="ko-KR" altLang="en-US" sz="500" dirty="0"/>
          </a:p>
        </p:txBody>
      </p:sp>
      <p:sp>
        <p:nvSpPr>
          <p:cNvPr id="2613" name="TextBox 2612">
            <a:extLst>
              <a:ext uri="{FF2B5EF4-FFF2-40B4-BE49-F238E27FC236}">
                <a16:creationId xmlns:a16="http://schemas.microsoft.com/office/drawing/2014/main" id="{81CF6DAA-D273-31A1-D346-DE1552992C16}"/>
              </a:ext>
            </a:extLst>
          </p:cNvPr>
          <p:cNvSpPr txBox="1"/>
          <p:nvPr/>
        </p:nvSpPr>
        <p:spPr>
          <a:xfrm>
            <a:off x="2637048" y="2806700"/>
            <a:ext cx="163495" cy="15388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ko-KR" sz="500" dirty="0"/>
              <a:t>AP</a:t>
            </a:r>
          </a:p>
          <a:p>
            <a:pPr algn="ctr"/>
            <a:r>
              <a:rPr lang="en-US" altLang="ko-KR" sz="500" dirty="0"/>
              <a:t>4x4</a:t>
            </a:r>
            <a:endParaRPr lang="ko-KR" altLang="en-US" sz="500" dirty="0"/>
          </a:p>
        </p:txBody>
      </p:sp>
      <p:sp>
        <p:nvSpPr>
          <p:cNvPr id="2614" name="TextBox 2613">
            <a:extLst>
              <a:ext uri="{FF2B5EF4-FFF2-40B4-BE49-F238E27FC236}">
                <a16:creationId xmlns:a16="http://schemas.microsoft.com/office/drawing/2014/main" id="{02F777D2-ED9A-C6FF-7289-12F76D49899F}"/>
              </a:ext>
            </a:extLst>
          </p:cNvPr>
          <p:cNvSpPr txBox="1"/>
          <p:nvPr/>
        </p:nvSpPr>
        <p:spPr>
          <a:xfrm>
            <a:off x="3857722" y="2806700"/>
            <a:ext cx="163495" cy="15388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ko-KR" sz="500" dirty="0"/>
              <a:t>AP</a:t>
            </a:r>
          </a:p>
          <a:p>
            <a:pPr algn="ctr"/>
            <a:r>
              <a:rPr lang="en-US" altLang="ko-KR" sz="500" dirty="0"/>
              <a:t>4x4</a:t>
            </a:r>
            <a:endParaRPr lang="ko-KR" altLang="en-US" sz="500" dirty="0"/>
          </a:p>
        </p:txBody>
      </p:sp>
      <p:sp>
        <p:nvSpPr>
          <p:cNvPr id="2615" name="TextBox 2614">
            <a:extLst>
              <a:ext uri="{FF2B5EF4-FFF2-40B4-BE49-F238E27FC236}">
                <a16:creationId xmlns:a16="http://schemas.microsoft.com/office/drawing/2014/main" id="{A97BBAF2-3B34-C3D0-EFB0-0C574FB80B64}"/>
              </a:ext>
            </a:extLst>
          </p:cNvPr>
          <p:cNvSpPr txBox="1"/>
          <p:nvPr/>
        </p:nvSpPr>
        <p:spPr>
          <a:xfrm>
            <a:off x="6753437" y="4059044"/>
            <a:ext cx="163495" cy="15388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ko-KR" sz="500" dirty="0"/>
              <a:t>AP</a:t>
            </a:r>
          </a:p>
          <a:p>
            <a:pPr algn="ctr"/>
            <a:r>
              <a:rPr lang="en-US" altLang="ko-KR" sz="500" dirty="0"/>
              <a:t>4x4</a:t>
            </a:r>
            <a:endParaRPr lang="ko-KR" altLang="en-US" sz="500" dirty="0"/>
          </a:p>
        </p:txBody>
      </p:sp>
      <p:pic>
        <p:nvPicPr>
          <p:cNvPr id="2623" name="그림 2622">
            <a:extLst>
              <a:ext uri="{FF2B5EF4-FFF2-40B4-BE49-F238E27FC236}">
                <a16:creationId xmlns:a16="http://schemas.microsoft.com/office/drawing/2014/main" id="{85A60CBD-F717-B0E3-E6A6-AD6632A84A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25637" y="1784858"/>
            <a:ext cx="3043765" cy="99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3407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293</TotalTime>
  <Words>16</Words>
  <Application>Microsoft Office PowerPoint</Application>
  <PresentationFormat>사용자 지정</PresentationFormat>
  <Paragraphs>16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4" baseType="lpstr">
      <vt:lpstr>맑은 고딕</vt:lpstr>
      <vt:lpstr>Calibri</vt:lpstr>
      <vt:lpstr>Office Theme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USER</cp:lastModifiedBy>
  <cp:revision>13</cp:revision>
  <cp:lastPrinted>2024-11-29T06:05:16Z</cp:lastPrinted>
  <dcterms:created xsi:type="dcterms:W3CDTF">2024-11-29T04:59:59Z</dcterms:created>
  <dcterms:modified xsi:type="dcterms:W3CDTF">2024-12-03T06:18:28Z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2024-11-29T00:00:00Z</vt:filetime>
  </property>
  <property fmtid="{D5CDD505-2E9C-101B-9397-08002B2CF9AE}" pid="3" name="Creator">
    <vt:lpwstr>Hancom PDF 1.3.0.547</vt:lpwstr>
  </property>
  <property fmtid="{D5CDD505-2E9C-101B-9397-08002B2CF9AE}" pid="4" name="LastSaved">
    <vt:filetime>2024-11-29T00:00:00Z</vt:filetime>
  </property>
  <property fmtid="{D5CDD505-2E9C-101B-9397-08002B2CF9AE}" pid="5" name="PDFVersion">
    <vt:lpwstr>1.4</vt:lpwstr>
  </property>
  <property fmtid="{D5CDD505-2E9C-101B-9397-08002B2CF9AE}" pid="6" name="Producer">
    <vt:lpwstr>Hancom PDF 1.3.0.547</vt:lpwstr>
  </property>
</Properties>
</file>