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26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82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07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20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9745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77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790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3568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43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1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63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96DC6-7F4A-4098-8F95-4056735F872C}" type="datetimeFigureOut">
              <a:rPr lang="ko-KR" altLang="en-US" smtClean="0"/>
              <a:t>2024-01-09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660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945"/>
            <a:ext cx="12192000" cy="715585"/>
          </a:xfrm>
          <a:prstGeom prst="rect">
            <a:avLst/>
          </a:prstGeom>
        </p:spPr>
      </p:pic>
      <p:pic>
        <p:nvPicPr>
          <p:cNvPr id="5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3">
            <a:extLst/>
          </a:blip>
          <a:srcRect t="30" b="30"/>
          <a:stretch>
            <a:fillRect/>
          </a:stretch>
        </p:blipFill>
        <p:spPr>
          <a:xfrm>
            <a:off x="8898292" y="71330"/>
            <a:ext cx="1715417" cy="561031"/>
          </a:xfrm>
          <a:prstGeom prst="rect">
            <a:avLst/>
          </a:prstGeom>
          <a:ln w="3175">
            <a:miter lim="400000"/>
          </a:ln>
        </p:spPr>
      </p:pic>
      <p:pic>
        <p:nvPicPr>
          <p:cNvPr id="6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13709" y="204049"/>
            <a:ext cx="1429144" cy="311301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661" y="-117809"/>
            <a:ext cx="780544" cy="798604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702732" y="141220"/>
            <a:ext cx="8195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영선실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보일러 </a:t>
            </a:r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교체공사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참고자료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75266" y="6391003"/>
            <a:ext cx="3441468" cy="369332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법학관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지하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보일러실 </a:t>
            </a:r>
            <a:r>
              <a:rPr lang="ko-KR" altLang="en-US" b="1" dirty="0" smtClean="0"/>
              <a:t>현황</a:t>
            </a:r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57" y="856805"/>
            <a:ext cx="3282779" cy="437703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720" y="856805"/>
            <a:ext cx="3810933" cy="286084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937" y="856805"/>
            <a:ext cx="4633123" cy="347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69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945"/>
            <a:ext cx="12192000" cy="715585"/>
          </a:xfrm>
          <a:prstGeom prst="rect">
            <a:avLst/>
          </a:prstGeom>
        </p:spPr>
      </p:pic>
      <p:pic>
        <p:nvPicPr>
          <p:cNvPr id="5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3">
            <a:extLst/>
          </a:blip>
          <a:srcRect t="30" b="30"/>
          <a:stretch>
            <a:fillRect/>
          </a:stretch>
        </p:blipFill>
        <p:spPr>
          <a:xfrm>
            <a:off x="8898292" y="71330"/>
            <a:ext cx="1715417" cy="561031"/>
          </a:xfrm>
          <a:prstGeom prst="rect">
            <a:avLst/>
          </a:prstGeom>
          <a:ln w="3175">
            <a:miter lim="400000"/>
          </a:ln>
        </p:spPr>
      </p:pic>
      <p:pic>
        <p:nvPicPr>
          <p:cNvPr id="6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13709" y="204049"/>
            <a:ext cx="1429144" cy="311301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661" y="-117809"/>
            <a:ext cx="780544" cy="798604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702732" y="141220"/>
            <a:ext cx="8195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영선실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보일러 </a:t>
            </a:r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교체공사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참고자료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75266" y="6391003"/>
            <a:ext cx="3441468" cy="369332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법학관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지하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보일러실 </a:t>
            </a:r>
            <a:r>
              <a:rPr lang="ko-KR" altLang="en-US" b="1" dirty="0" smtClean="0"/>
              <a:t>현황</a:t>
            </a:r>
            <a:endParaRPr lang="ko-KR" altLang="en-US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4" y="827960"/>
            <a:ext cx="3378174" cy="253597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806" y="821504"/>
            <a:ext cx="4015047" cy="535339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524" y="821504"/>
            <a:ext cx="4253756" cy="319327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4" y="3482256"/>
            <a:ext cx="2524024" cy="336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73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945"/>
            <a:ext cx="12192000" cy="715585"/>
          </a:xfrm>
          <a:prstGeom prst="rect">
            <a:avLst/>
          </a:prstGeom>
        </p:spPr>
      </p:pic>
      <p:pic>
        <p:nvPicPr>
          <p:cNvPr id="5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3">
            <a:extLst/>
          </a:blip>
          <a:srcRect t="30" b="30"/>
          <a:stretch>
            <a:fillRect/>
          </a:stretch>
        </p:blipFill>
        <p:spPr>
          <a:xfrm>
            <a:off x="8898292" y="71330"/>
            <a:ext cx="1715417" cy="561031"/>
          </a:xfrm>
          <a:prstGeom prst="rect">
            <a:avLst/>
          </a:prstGeom>
          <a:ln w="3175">
            <a:miter lim="400000"/>
          </a:ln>
        </p:spPr>
      </p:pic>
      <p:pic>
        <p:nvPicPr>
          <p:cNvPr id="6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13709" y="204049"/>
            <a:ext cx="1429144" cy="311301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661" y="-117809"/>
            <a:ext cx="780544" cy="798604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702732" y="141220"/>
            <a:ext cx="8195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영선실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보일러 </a:t>
            </a:r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교체공사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참고자료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0524" y="6312051"/>
            <a:ext cx="3441468" cy="369332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법학관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지하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도면</a:t>
            </a:r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/>
          <a:srcRect t="14392"/>
          <a:stretch/>
        </p:blipFill>
        <p:spPr>
          <a:xfrm>
            <a:off x="119989" y="821504"/>
            <a:ext cx="6182344" cy="5859879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2053245" y="4272742"/>
            <a:ext cx="440574" cy="1321724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4048300" y="1820487"/>
            <a:ext cx="440574" cy="448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826081" y="1666598"/>
            <a:ext cx="2382981" cy="307777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법학관 보일러실</a:t>
            </a:r>
            <a:endParaRPr lang="ko-KR" altLang="en-US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646218" y="5440577"/>
            <a:ext cx="2382981" cy="307777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법학관 </a:t>
            </a:r>
            <a:r>
              <a:rPr lang="ko-KR" altLang="en-US" sz="1400" b="1" dirty="0" err="1" smtClean="0"/>
              <a:t>발전기실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전기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cxnSp>
        <p:nvCxnSpPr>
          <p:cNvPr id="13" name="직선 화살표 연결선 12"/>
          <p:cNvCxnSpPr>
            <a:stCxn id="10" idx="2"/>
            <a:endCxn id="18" idx="1"/>
          </p:cNvCxnSpPr>
          <p:nvPr/>
        </p:nvCxnSpPr>
        <p:spPr>
          <a:xfrm>
            <a:off x="2273532" y="5594466"/>
            <a:ext cx="3726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>
            <a:stCxn id="15" idx="3"/>
            <a:endCxn id="16" idx="1"/>
          </p:cNvCxnSpPr>
          <p:nvPr/>
        </p:nvCxnSpPr>
        <p:spPr>
          <a:xfrm flipV="1">
            <a:off x="4488874" y="1820487"/>
            <a:ext cx="337207" cy="224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370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36</Words>
  <Application>Microsoft Office PowerPoint</Application>
  <PresentationFormat>와이드스크린</PresentationFormat>
  <Paragraphs>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9</cp:revision>
  <dcterms:created xsi:type="dcterms:W3CDTF">2022-12-06T07:07:51Z</dcterms:created>
  <dcterms:modified xsi:type="dcterms:W3CDTF">2024-01-09T11:11:17Z</dcterms:modified>
</cp:coreProperties>
</file>